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264" r:id="rId3"/>
    <p:sldId id="265" r:id="rId4"/>
    <p:sldId id="261" r:id="rId5"/>
    <p:sldId id="273" r:id="rId6"/>
    <p:sldId id="274" r:id="rId7"/>
    <p:sldId id="260" r:id="rId8"/>
    <p:sldId id="272" r:id="rId9"/>
    <p:sldId id="259" r:id="rId10"/>
    <p:sldId id="275" r:id="rId11"/>
    <p:sldId id="258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52" autoAdjust="0"/>
  </p:normalViewPr>
  <p:slideViewPr>
    <p:cSldViewPr>
      <p:cViewPr varScale="1">
        <p:scale>
          <a:sx n="64" d="100"/>
          <a:sy n="64" d="100"/>
        </p:scale>
        <p:origin x="-466" y="-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siaz@inbox.ru" TargetMode="External"/><Relationship Id="rId2" Type="http://schemas.openxmlformats.org/officeDocument/2006/relationships/hyperlink" Target="mailto:k.kuzmenko.84@gmail.com" TargetMode="External"/><Relationship Id="rId1" Type="http://schemas.openxmlformats.org/officeDocument/2006/relationships/hyperlink" Target="mailto:boss@nova161.ru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mailto:k.kuzmenko.84@gmail.com" TargetMode="External"/><Relationship Id="rId2" Type="http://schemas.openxmlformats.org/officeDocument/2006/relationships/image" Target="../media/image11.jpeg"/><Relationship Id="rId1" Type="http://schemas.openxmlformats.org/officeDocument/2006/relationships/hyperlink" Target="mailto:boss@nova161.ru" TargetMode="External"/><Relationship Id="rId6" Type="http://schemas.openxmlformats.org/officeDocument/2006/relationships/image" Target="../media/image13.jpeg"/><Relationship Id="rId5" Type="http://schemas.openxmlformats.org/officeDocument/2006/relationships/hyperlink" Target="mailto:Anastasiaz@inbox.ru" TargetMode="External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1E626-2D0F-4C2D-BB1E-EB51214D1668}" type="doc">
      <dgm:prSet loTypeId="urn:microsoft.com/office/officeart/2005/8/layout/cycle4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0118E5D-561A-47C6-B6C8-6387BA78E67B}">
      <dgm:prSet phldrT="[Текст]" custT="1"/>
      <dgm:spPr/>
      <dgm:t>
        <a:bodyPr/>
        <a:lstStyle/>
        <a:p>
          <a:r>
            <a:rPr lang="ru-RU" sz="1600" b="1" smtClean="0"/>
            <a:t>Разумность и ответственность</a:t>
          </a:r>
          <a:endParaRPr lang="ru-RU" sz="1600" b="1" dirty="0"/>
        </a:p>
      </dgm:t>
    </dgm:pt>
    <dgm:pt modelId="{56F1765B-2E4C-47D0-9AD3-76EECF8EFCBA}" type="parTrans" cxnId="{81CADD23-BDE4-41C9-A394-B87ED68C29CE}">
      <dgm:prSet/>
      <dgm:spPr/>
      <dgm:t>
        <a:bodyPr/>
        <a:lstStyle/>
        <a:p>
          <a:endParaRPr lang="ru-RU"/>
        </a:p>
      </dgm:t>
    </dgm:pt>
    <dgm:pt modelId="{624C40C6-E4EE-4DFC-87A9-234C6407B1E1}" type="sibTrans" cxnId="{81CADD23-BDE4-41C9-A394-B87ED68C29CE}">
      <dgm:prSet/>
      <dgm:spPr/>
      <dgm:t>
        <a:bodyPr/>
        <a:lstStyle/>
        <a:p>
          <a:endParaRPr lang="ru-RU"/>
        </a:p>
      </dgm:t>
    </dgm:pt>
    <dgm:pt modelId="{A4923675-7A40-4438-941E-332293944A71}">
      <dgm:prSet phldrT="[Текст]" custT="1"/>
      <dgm:spPr/>
      <dgm:t>
        <a:bodyPr/>
        <a:lstStyle/>
        <a:p>
          <a:r>
            <a:rPr lang="ru-RU" sz="1400" dirty="0" err="1" smtClean="0"/>
            <a:t>Просветитель-ская</a:t>
          </a:r>
          <a:r>
            <a:rPr lang="ru-RU" sz="1400" dirty="0" smtClean="0"/>
            <a:t> работа</a:t>
          </a:r>
          <a:r>
            <a:rPr lang="en-US" sz="1400" dirty="0" smtClean="0"/>
            <a:t> </a:t>
          </a:r>
          <a:r>
            <a:rPr lang="ru-RU" sz="1400" dirty="0" smtClean="0"/>
            <a:t>и социальное </a:t>
          </a:r>
          <a:r>
            <a:rPr lang="ru-RU" sz="1400" dirty="0" err="1" smtClean="0"/>
            <a:t>предприни-мательство</a:t>
          </a:r>
          <a:r>
            <a:rPr lang="ru-RU" sz="1400" dirty="0" smtClean="0"/>
            <a:t> </a:t>
          </a:r>
          <a:endParaRPr lang="ru-RU" sz="1400" dirty="0"/>
        </a:p>
      </dgm:t>
    </dgm:pt>
    <dgm:pt modelId="{B88A7507-1A5E-4B58-92CC-D5EE383E53E1}" type="parTrans" cxnId="{AE362CB2-7436-4BD7-99BF-F46CD4487FE7}">
      <dgm:prSet/>
      <dgm:spPr/>
      <dgm:t>
        <a:bodyPr/>
        <a:lstStyle/>
        <a:p>
          <a:endParaRPr lang="ru-RU"/>
        </a:p>
      </dgm:t>
    </dgm:pt>
    <dgm:pt modelId="{99D9CEAC-11B3-420F-B2D3-CA1BD228C820}" type="sibTrans" cxnId="{AE362CB2-7436-4BD7-99BF-F46CD4487FE7}">
      <dgm:prSet/>
      <dgm:spPr/>
      <dgm:t>
        <a:bodyPr/>
        <a:lstStyle/>
        <a:p>
          <a:endParaRPr lang="ru-RU"/>
        </a:p>
      </dgm:t>
    </dgm:pt>
    <dgm:pt modelId="{BB4EC4EF-8EF5-485E-B7A8-F8554282EBFA}">
      <dgm:prSet phldrT="[Текст]" custT="1"/>
      <dgm:spPr/>
      <dgm:t>
        <a:bodyPr/>
        <a:lstStyle/>
        <a:p>
          <a:pPr defTabSz="684000">
            <a:spcAft>
              <a:spcPts val="0"/>
            </a:spcAft>
          </a:pPr>
          <a:r>
            <a:rPr lang="ru-RU" sz="1400" b="1" dirty="0" smtClean="0"/>
            <a:t>Гуманность</a:t>
          </a:r>
          <a:endParaRPr lang="ru-RU" sz="800" b="1" dirty="0"/>
        </a:p>
      </dgm:t>
    </dgm:pt>
    <dgm:pt modelId="{B14584A8-711F-4B16-ADBD-30CD05D755AD}" type="parTrans" cxnId="{B51064B9-C000-412A-B5B5-2A79A9560D9D}">
      <dgm:prSet/>
      <dgm:spPr/>
      <dgm:t>
        <a:bodyPr/>
        <a:lstStyle/>
        <a:p>
          <a:endParaRPr lang="ru-RU"/>
        </a:p>
      </dgm:t>
    </dgm:pt>
    <dgm:pt modelId="{5DE6E86A-BFD2-43F2-9C5A-278B6966EDB3}" type="sibTrans" cxnId="{B51064B9-C000-412A-B5B5-2A79A9560D9D}">
      <dgm:prSet/>
      <dgm:spPr/>
      <dgm:t>
        <a:bodyPr/>
        <a:lstStyle/>
        <a:p>
          <a:endParaRPr lang="ru-RU"/>
        </a:p>
      </dgm:t>
    </dgm:pt>
    <dgm:pt modelId="{7E5672E2-77AA-42EE-8651-17D8B98933AD}">
      <dgm:prSet phldrT="[Текст]" custT="1"/>
      <dgm:spPr/>
      <dgm:t>
        <a:bodyPr/>
        <a:lstStyle/>
        <a:p>
          <a:pPr marL="0"/>
          <a:r>
            <a:rPr lang="ru-RU" sz="1600" smtClean="0"/>
            <a:t>Благотво-рительность </a:t>
          </a:r>
          <a:endParaRPr lang="ru-RU" sz="1000" dirty="0"/>
        </a:p>
      </dgm:t>
    </dgm:pt>
    <dgm:pt modelId="{361C711C-268B-4E27-A33D-67A4A417166E}" type="parTrans" cxnId="{73AFF66F-0F49-4357-8912-72CF120B6C9D}">
      <dgm:prSet/>
      <dgm:spPr/>
      <dgm:t>
        <a:bodyPr/>
        <a:lstStyle/>
        <a:p>
          <a:endParaRPr lang="ru-RU"/>
        </a:p>
      </dgm:t>
    </dgm:pt>
    <dgm:pt modelId="{E0580135-8970-4849-B3B7-FFC22E229A86}" type="sibTrans" cxnId="{73AFF66F-0F49-4357-8912-72CF120B6C9D}">
      <dgm:prSet/>
      <dgm:spPr/>
      <dgm:t>
        <a:bodyPr/>
        <a:lstStyle/>
        <a:p>
          <a:endParaRPr lang="ru-RU"/>
        </a:p>
      </dgm:t>
    </dgm:pt>
    <dgm:pt modelId="{7826C78D-1F91-44C8-AFCE-9C76C3A4168F}">
      <dgm:prSet phldrT="[Текст]"/>
      <dgm:spPr/>
      <dgm:t>
        <a:bodyPr/>
        <a:lstStyle/>
        <a:p>
          <a:r>
            <a:rPr lang="ru-RU" b="1" dirty="0" err="1" smtClean="0"/>
            <a:t>Волонтерство</a:t>
          </a:r>
          <a:endParaRPr lang="ru-RU" b="1" dirty="0"/>
        </a:p>
      </dgm:t>
    </dgm:pt>
    <dgm:pt modelId="{964C6295-E676-4900-B9BA-0AAC8AF3F014}" type="parTrans" cxnId="{A1E0B988-638B-4066-8E44-5D6F7CC0EC32}">
      <dgm:prSet/>
      <dgm:spPr/>
      <dgm:t>
        <a:bodyPr/>
        <a:lstStyle/>
        <a:p>
          <a:endParaRPr lang="ru-RU"/>
        </a:p>
      </dgm:t>
    </dgm:pt>
    <dgm:pt modelId="{5F1AC274-960F-482F-9B00-61496BFED48F}" type="sibTrans" cxnId="{A1E0B988-638B-4066-8E44-5D6F7CC0EC32}">
      <dgm:prSet/>
      <dgm:spPr/>
      <dgm:t>
        <a:bodyPr/>
        <a:lstStyle/>
        <a:p>
          <a:endParaRPr lang="ru-RU"/>
        </a:p>
      </dgm:t>
    </dgm:pt>
    <dgm:pt modelId="{BD341F8D-706F-4F2B-93C3-AE66DF3DFEF3}">
      <dgm:prSet phldrT="[Текст]" custT="1"/>
      <dgm:spPr/>
      <dgm:t>
        <a:bodyPr/>
        <a:lstStyle/>
        <a:p>
          <a:pPr marL="0" indent="0"/>
          <a:r>
            <a:rPr lang="ru-RU" sz="1200" smtClean="0"/>
            <a:t>Сотрудничество с другими некоммерческими организациями, бизнесом, властью</a:t>
          </a:r>
          <a:endParaRPr lang="ru-RU" sz="1200" dirty="0"/>
        </a:p>
      </dgm:t>
    </dgm:pt>
    <dgm:pt modelId="{B31D299D-3833-41AF-BD96-061DA9B6B339}" type="parTrans" cxnId="{5D1CA91F-E89D-4A90-80AC-5653509BD18E}">
      <dgm:prSet/>
      <dgm:spPr/>
      <dgm:t>
        <a:bodyPr/>
        <a:lstStyle/>
        <a:p>
          <a:endParaRPr lang="ru-RU"/>
        </a:p>
      </dgm:t>
    </dgm:pt>
    <dgm:pt modelId="{39DB2B50-C95A-4118-9950-91555D9BE475}" type="sibTrans" cxnId="{5D1CA91F-E89D-4A90-80AC-5653509BD18E}">
      <dgm:prSet/>
      <dgm:spPr/>
      <dgm:t>
        <a:bodyPr/>
        <a:lstStyle/>
        <a:p>
          <a:endParaRPr lang="ru-RU"/>
        </a:p>
      </dgm:t>
    </dgm:pt>
    <dgm:pt modelId="{2A5D1861-A769-4718-AD17-ED35D7EA2C3E}">
      <dgm:prSet phldrT="[Текст]" custT="1"/>
      <dgm:spPr/>
      <dgm:t>
        <a:bodyPr/>
        <a:lstStyle/>
        <a:p>
          <a:r>
            <a:rPr lang="ru-RU" sz="1600" b="1" dirty="0" smtClean="0"/>
            <a:t>Культура поведения</a:t>
          </a:r>
          <a:endParaRPr lang="ru-RU" sz="1600" b="1" dirty="0"/>
        </a:p>
      </dgm:t>
    </dgm:pt>
    <dgm:pt modelId="{BEEA758B-3207-4F7F-94DF-D7DA62B0A02A}" type="parTrans" cxnId="{C4C53DC6-936C-4365-A4E5-DAD5785216FD}">
      <dgm:prSet/>
      <dgm:spPr/>
      <dgm:t>
        <a:bodyPr/>
        <a:lstStyle/>
        <a:p>
          <a:endParaRPr lang="ru-RU"/>
        </a:p>
      </dgm:t>
    </dgm:pt>
    <dgm:pt modelId="{E34F12AE-FB54-445D-9AFA-B30F0D3A7D5D}" type="sibTrans" cxnId="{C4C53DC6-936C-4365-A4E5-DAD5785216FD}">
      <dgm:prSet/>
      <dgm:spPr/>
      <dgm:t>
        <a:bodyPr/>
        <a:lstStyle/>
        <a:p>
          <a:endParaRPr lang="ru-RU"/>
        </a:p>
      </dgm:t>
    </dgm:pt>
    <dgm:pt modelId="{8E562571-6F39-4336-84F4-C3AD58B3EAF5}">
      <dgm:prSet phldrT="[Текст]" custT="1"/>
      <dgm:spPr/>
      <dgm:t>
        <a:bodyPr/>
        <a:lstStyle/>
        <a:p>
          <a:r>
            <a:rPr lang="ru-RU" sz="1400" dirty="0" smtClean="0"/>
            <a:t>Повышение уровня культуры детей и взрослых</a:t>
          </a:r>
          <a:endParaRPr lang="ru-RU" sz="1400" dirty="0"/>
        </a:p>
      </dgm:t>
    </dgm:pt>
    <dgm:pt modelId="{B7723D2D-83B2-41D0-A565-12D916173CCD}" type="parTrans" cxnId="{D8FE323A-0FAE-4CE0-A79D-27900D333CD4}">
      <dgm:prSet/>
      <dgm:spPr/>
      <dgm:t>
        <a:bodyPr/>
        <a:lstStyle/>
        <a:p>
          <a:endParaRPr lang="ru-RU"/>
        </a:p>
      </dgm:t>
    </dgm:pt>
    <dgm:pt modelId="{4140F338-B195-49CD-9C50-D8DF881C07F8}" type="sibTrans" cxnId="{D8FE323A-0FAE-4CE0-A79D-27900D333CD4}">
      <dgm:prSet/>
      <dgm:spPr/>
      <dgm:t>
        <a:bodyPr/>
        <a:lstStyle/>
        <a:p>
          <a:endParaRPr lang="ru-RU"/>
        </a:p>
      </dgm:t>
    </dgm:pt>
    <dgm:pt modelId="{73350626-7A9C-48B0-9AB0-99B1C64D7C85}" type="pres">
      <dgm:prSet presAssocID="{DB11E626-2D0F-4C2D-BB1E-EB51214D16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1FF39A-336E-481F-B536-EAF207D7F4F4}" type="pres">
      <dgm:prSet presAssocID="{DB11E626-2D0F-4C2D-BB1E-EB51214D1668}" presName="children" presStyleCnt="0"/>
      <dgm:spPr/>
      <dgm:t>
        <a:bodyPr/>
        <a:lstStyle/>
        <a:p>
          <a:endParaRPr lang="ru-RU"/>
        </a:p>
      </dgm:t>
    </dgm:pt>
    <dgm:pt modelId="{D8BD6E63-7031-4275-B915-8E5DF4E09554}" type="pres">
      <dgm:prSet presAssocID="{DB11E626-2D0F-4C2D-BB1E-EB51214D1668}" presName="child1group" presStyleCnt="0"/>
      <dgm:spPr/>
      <dgm:t>
        <a:bodyPr/>
        <a:lstStyle/>
        <a:p>
          <a:endParaRPr lang="ru-RU"/>
        </a:p>
      </dgm:t>
    </dgm:pt>
    <dgm:pt modelId="{0DB48601-F479-4F4F-8EEB-EFDB20CC58B8}" type="pres">
      <dgm:prSet presAssocID="{DB11E626-2D0F-4C2D-BB1E-EB51214D1668}" presName="child1" presStyleLbl="bgAcc1" presStyleIdx="0" presStyleCnt="4"/>
      <dgm:spPr/>
      <dgm:t>
        <a:bodyPr/>
        <a:lstStyle/>
        <a:p>
          <a:endParaRPr lang="ru-RU"/>
        </a:p>
      </dgm:t>
    </dgm:pt>
    <dgm:pt modelId="{435C9756-FECF-44F2-ABCC-2E1625C1A691}" type="pres">
      <dgm:prSet presAssocID="{DB11E626-2D0F-4C2D-BB1E-EB51214D16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0A3D2-07D3-4254-82AB-74A1CF304A1F}" type="pres">
      <dgm:prSet presAssocID="{DB11E626-2D0F-4C2D-BB1E-EB51214D1668}" presName="child2group" presStyleCnt="0"/>
      <dgm:spPr/>
      <dgm:t>
        <a:bodyPr/>
        <a:lstStyle/>
        <a:p>
          <a:endParaRPr lang="ru-RU"/>
        </a:p>
      </dgm:t>
    </dgm:pt>
    <dgm:pt modelId="{99FB0A10-C4B7-4243-8B03-D7801FCC8245}" type="pres">
      <dgm:prSet presAssocID="{DB11E626-2D0F-4C2D-BB1E-EB51214D1668}" presName="child2" presStyleLbl="bgAcc1" presStyleIdx="1" presStyleCnt="4"/>
      <dgm:spPr/>
      <dgm:t>
        <a:bodyPr/>
        <a:lstStyle/>
        <a:p>
          <a:endParaRPr lang="ru-RU"/>
        </a:p>
      </dgm:t>
    </dgm:pt>
    <dgm:pt modelId="{65E0E379-2D2C-4007-BABD-6185CF87A0CE}" type="pres">
      <dgm:prSet presAssocID="{DB11E626-2D0F-4C2D-BB1E-EB51214D16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AD4D5-6EBE-4389-9BE0-548D0D3200BB}" type="pres">
      <dgm:prSet presAssocID="{DB11E626-2D0F-4C2D-BB1E-EB51214D1668}" presName="child3group" presStyleCnt="0"/>
      <dgm:spPr/>
      <dgm:t>
        <a:bodyPr/>
        <a:lstStyle/>
        <a:p>
          <a:endParaRPr lang="ru-RU"/>
        </a:p>
      </dgm:t>
    </dgm:pt>
    <dgm:pt modelId="{59C91EE3-620A-4B8D-9737-85C6AE5D29EE}" type="pres">
      <dgm:prSet presAssocID="{DB11E626-2D0F-4C2D-BB1E-EB51214D1668}" presName="child3" presStyleLbl="bgAcc1" presStyleIdx="2" presStyleCnt="4" custAng="0"/>
      <dgm:spPr/>
      <dgm:t>
        <a:bodyPr/>
        <a:lstStyle/>
        <a:p>
          <a:endParaRPr lang="ru-RU"/>
        </a:p>
      </dgm:t>
    </dgm:pt>
    <dgm:pt modelId="{22C569C2-39AA-4EB1-BA00-C467FACC4C7F}" type="pres">
      <dgm:prSet presAssocID="{DB11E626-2D0F-4C2D-BB1E-EB51214D16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DEE61-99AA-4BBE-9CDF-A965C16C0A47}" type="pres">
      <dgm:prSet presAssocID="{DB11E626-2D0F-4C2D-BB1E-EB51214D1668}" presName="child4group" presStyleCnt="0"/>
      <dgm:spPr/>
      <dgm:t>
        <a:bodyPr/>
        <a:lstStyle/>
        <a:p>
          <a:endParaRPr lang="ru-RU"/>
        </a:p>
      </dgm:t>
    </dgm:pt>
    <dgm:pt modelId="{B0A5BD3E-CE86-43D4-8CA1-28FD60C3D713}" type="pres">
      <dgm:prSet presAssocID="{DB11E626-2D0F-4C2D-BB1E-EB51214D1668}" presName="child4" presStyleLbl="bgAcc1" presStyleIdx="3" presStyleCnt="4"/>
      <dgm:spPr/>
      <dgm:t>
        <a:bodyPr/>
        <a:lstStyle/>
        <a:p>
          <a:endParaRPr lang="ru-RU"/>
        </a:p>
      </dgm:t>
    </dgm:pt>
    <dgm:pt modelId="{2A47A917-E43D-4E6A-9D01-71060BA4AB04}" type="pres">
      <dgm:prSet presAssocID="{DB11E626-2D0F-4C2D-BB1E-EB51214D16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F5EB4-CC29-46AB-BD55-78551DAAFC03}" type="pres">
      <dgm:prSet presAssocID="{DB11E626-2D0F-4C2D-BB1E-EB51214D1668}" presName="childPlaceholder" presStyleCnt="0"/>
      <dgm:spPr/>
      <dgm:t>
        <a:bodyPr/>
        <a:lstStyle/>
        <a:p>
          <a:endParaRPr lang="ru-RU"/>
        </a:p>
      </dgm:t>
    </dgm:pt>
    <dgm:pt modelId="{156EE420-B05B-458C-A0E1-154EE9A14114}" type="pres">
      <dgm:prSet presAssocID="{DB11E626-2D0F-4C2D-BB1E-EB51214D1668}" presName="circle" presStyleCnt="0"/>
      <dgm:spPr/>
      <dgm:t>
        <a:bodyPr/>
        <a:lstStyle/>
        <a:p>
          <a:endParaRPr lang="ru-RU"/>
        </a:p>
      </dgm:t>
    </dgm:pt>
    <dgm:pt modelId="{BA59F84C-1166-4965-B15F-9E36ADB03EA4}" type="pres">
      <dgm:prSet presAssocID="{DB11E626-2D0F-4C2D-BB1E-EB51214D166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C8FC0-76FB-459B-A131-067BCEE912E1}" type="pres">
      <dgm:prSet presAssocID="{DB11E626-2D0F-4C2D-BB1E-EB51214D166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41830-CC9B-4ABC-903D-6A15559622BC}" type="pres">
      <dgm:prSet presAssocID="{DB11E626-2D0F-4C2D-BB1E-EB51214D166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39C16-E1A2-4C2C-85E6-396B9B8AF477}" type="pres">
      <dgm:prSet presAssocID="{DB11E626-2D0F-4C2D-BB1E-EB51214D166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5606B-A5E2-4C4F-9D40-A4069038EBE5}" type="pres">
      <dgm:prSet presAssocID="{DB11E626-2D0F-4C2D-BB1E-EB51214D1668}" presName="quadrantPlaceholder" presStyleCnt="0"/>
      <dgm:spPr/>
      <dgm:t>
        <a:bodyPr/>
        <a:lstStyle/>
        <a:p>
          <a:endParaRPr lang="ru-RU"/>
        </a:p>
      </dgm:t>
    </dgm:pt>
    <dgm:pt modelId="{A33F2AB8-17D7-4703-86AF-C83FC8295613}" type="pres">
      <dgm:prSet presAssocID="{DB11E626-2D0F-4C2D-BB1E-EB51214D1668}" presName="center1" presStyleLbl="fgShp" presStyleIdx="0" presStyleCnt="2"/>
      <dgm:spPr/>
      <dgm:t>
        <a:bodyPr/>
        <a:lstStyle/>
        <a:p>
          <a:endParaRPr lang="ru-RU"/>
        </a:p>
      </dgm:t>
    </dgm:pt>
    <dgm:pt modelId="{E88623C3-007B-4769-A9B3-895A7CF079D3}" type="pres">
      <dgm:prSet presAssocID="{DB11E626-2D0F-4C2D-BB1E-EB51214D1668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9CC7B2EB-74E3-4DF8-B0E5-E12BD958B98A}" type="presOf" srcId="{BB4EC4EF-8EF5-485E-B7A8-F8554282EBFA}" destId="{C2AC8FC0-76FB-459B-A131-067BCEE912E1}" srcOrd="0" destOrd="0" presId="urn:microsoft.com/office/officeart/2005/8/layout/cycle4"/>
    <dgm:cxn modelId="{A42979DE-A2C4-476C-B4BC-57563A4C873C}" type="presOf" srcId="{2A5D1861-A769-4718-AD17-ED35D7EA2C3E}" destId="{20539C16-E1A2-4C2C-85E6-396B9B8AF477}" srcOrd="0" destOrd="0" presId="urn:microsoft.com/office/officeart/2005/8/layout/cycle4"/>
    <dgm:cxn modelId="{D8FE323A-0FAE-4CE0-A79D-27900D333CD4}" srcId="{2A5D1861-A769-4718-AD17-ED35D7EA2C3E}" destId="{8E562571-6F39-4336-84F4-C3AD58B3EAF5}" srcOrd="0" destOrd="0" parTransId="{B7723D2D-83B2-41D0-A565-12D916173CCD}" sibTransId="{4140F338-B195-49CD-9C50-D8DF881C07F8}"/>
    <dgm:cxn modelId="{39991DBF-E876-43B3-8DEF-57BBC41615E5}" type="presOf" srcId="{BD341F8D-706F-4F2B-93C3-AE66DF3DFEF3}" destId="{59C91EE3-620A-4B8D-9737-85C6AE5D29EE}" srcOrd="0" destOrd="0" presId="urn:microsoft.com/office/officeart/2005/8/layout/cycle4"/>
    <dgm:cxn modelId="{A1E0B988-638B-4066-8E44-5D6F7CC0EC32}" srcId="{DB11E626-2D0F-4C2D-BB1E-EB51214D1668}" destId="{7826C78D-1F91-44C8-AFCE-9C76C3A4168F}" srcOrd="2" destOrd="0" parTransId="{964C6295-E676-4900-B9BA-0AAC8AF3F014}" sibTransId="{5F1AC274-960F-482F-9B00-61496BFED48F}"/>
    <dgm:cxn modelId="{BB39D612-8E32-45D9-8283-7E1D170B1F8B}" type="presOf" srcId="{8E562571-6F39-4336-84F4-C3AD58B3EAF5}" destId="{B0A5BD3E-CE86-43D4-8CA1-28FD60C3D713}" srcOrd="0" destOrd="0" presId="urn:microsoft.com/office/officeart/2005/8/layout/cycle4"/>
    <dgm:cxn modelId="{AE362CB2-7436-4BD7-99BF-F46CD4487FE7}" srcId="{00118E5D-561A-47C6-B6C8-6387BA78E67B}" destId="{A4923675-7A40-4438-941E-332293944A71}" srcOrd="0" destOrd="0" parTransId="{B88A7507-1A5E-4B58-92CC-D5EE383E53E1}" sibTransId="{99D9CEAC-11B3-420F-B2D3-CA1BD228C820}"/>
    <dgm:cxn modelId="{BB79CFA9-AAA1-4053-9971-BCF5C10C052C}" type="presOf" srcId="{8E562571-6F39-4336-84F4-C3AD58B3EAF5}" destId="{2A47A917-E43D-4E6A-9D01-71060BA4AB04}" srcOrd="1" destOrd="0" presId="urn:microsoft.com/office/officeart/2005/8/layout/cycle4"/>
    <dgm:cxn modelId="{97C80281-0501-4422-8861-13C1C41ED699}" type="presOf" srcId="{00118E5D-561A-47C6-B6C8-6387BA78E67B}" destId="{BA59F84C-1166-4965-B15F-9E36ADB03EA4}" srcOrd="0" destOrd="0" presId="urn:microsoft.com/office/officeart/2005/8/layout/cycle4"/>
    <dgm:cxn modelId="{AA4CD759-686A-48B6-915C-2544B48D2EE4}" type="presOf" srcId="{7E5672E2-77AA-42EE-8651-17D8B98933AD}" destId="{99FB0A10-C4B7-4243-8B03-D7801FCC8245}" srcOrd="0" destOrd="0" presId="urn:microsoft.com/office/officeart/2005/8/layout/cycle4"/>
    <dgm:cxn modelId="{81CADD23-BDE4-41C9-A394-B87ED68C29CE}" srcId="{DB11E626-2D0F-4C2D-BB1E-EB51214D1668}" destId="{00118E5D-561A-47C6-B6C8-6387BA78E67B}" srcOrd="0" destOrd="0" parTransId="{56F1765B-2E4C-47D0-9AD3-76EECF8EFCBA}" sibTransId="{624C40C6-E4EE-4DFC-87A9-234C6407B1E1}"/>
    <dgm:cxn modelId="{9C96CA27-8F8E-4887-9AAC-D2E31CB54057}" type="presOf" srcId="{BD341F8D-706F-4F2B-93C3-AE66DF3DFEF3}" destId="{22C569C2-39AA-4EB1-BA00-C467FACC4C7F}" srcOrd="1" destOrd="0" presId="urn:microsoft.com/office/officeart/2005/8/layout/cycle4"/>
    <dgm:cxn modelId="{17AA30FF-E3E8-4E65-9793-24D35DAFBCB5}" type="presOf" srcId="{A4923675-7A40-4438-941E-332293944A71}" destId="{0DB48601-F479-4F4F-8EEB-EFDB20CC58B8}" srcOrd="0" destOrd="0" presId="urn:microsoft.com/office/officeart/2005/8/layout/cycle4"/>
    <dgm:cxn modelId="{5D1CA91F-E89D-4A90-80AC-5653509BD18E}" srcId="{7826C78D-1F91-44C8-AFCE-9C76C3A4168F}" destId="{BD341F8D-706F-4F2B-93C3-AE66DF3DFEF3}" srcOrd="0" destOrd="0" parTransId="{B31D299D-3833-41AF-BD96-061DA9B6B339}" sibTransId="{39DB2B50-C95A-4118-9950-91555D9BE475}"/>
    <dgm:cxn modelId="{93113043-7FBC-4A7A-A51C-251912437A02}" type="presOf" srcId="{7826C78D-1F91-44C8-AFCE-9C76C3A4168F}" destId="{A7041830-CC9B-4ABC-903D-6A15559622BC}" srcOrd="0" destOrd="0" presId="urn:microsoft.com/office/officeart/2005/8/layout/cycle4"/>
    <dgm:cxn modelId="{B51064B9-C000-412A-B5B5-2A79A9560D9D}" srcId="{DB11E626-2D0F-4C2D-BB1E-EB51214D1668}" destId="{BB4EC4EF-8EF5-485E-B7A8-F8554282EBFA}" srcOrd="1" destOrd="0" parTransId="{B14584A8-711F-4B16-ADBD-30CD05D755AD}" sibTransId="{5DE6E86A-BFD2-43F2-9C5A-278B6966EDB3}"/>
    <dgm:cxn modelId="{C4C53DC6-936C-4365-A4E5-DAD5785216FD}" srcId="{DB11E626-2D0F-4C2D-BB1E-EB51214D1668}" destId="{2A5D1861-A769-4718-AD17-ED35D7EA2C3E}" srcOrd="3" destOrd="0" parTransId="{BEEA758B-3207-4F7F-94DF-D7DA62B0A02A}" sibTransId="{E34F12AE-FB54-445D-9AFA-B30F0D3A7D5D}"/>
    <dgm:cxn modelId="{73AFF66F-0F49-4357-8912-72CF120B6C9D}" srcId="{BB4EC4EF-8EF5-485E-B7A8-F8554282EBFA}" destId="{7E5672E2-77AA-42EE-8651-17D8B98933AD}" srcOrd="0" destOrd="0" parTransId="{361C711C-268B-4E27-A33D-67A4A417166E}" sibTransId="{E0580135-8970-4849-B3B7-FFC22E229A86}"/>
    <dgm:cxn modelId="{41162F11-9E29-40EC-826A-3E9DDAA71995}" type="presOf" srcId="{A4923675-7A40-4438-941E-332293944A71}" destId="{435C9756-FECF-44F2-ABCC-2E1625C1A691}" srcOrd="1" destOrd="0" presId="urn:microsoft.com/office/officeart/2005/8/layout/cycle4"/>
    <dgm:cxn modelId="{EEA2A520-25B3-4C83-92A9-7228FACD65D4}" type="presOf" srcId="{DB11E626-2D0F-4C2D-BB1E-EB51214D1668}" destId="{73350626-7A9C-48B0-9AB0-99B1C64D7C85}" srcOrd="0" destOrd="0" presId="urn:microsoft.com/office/officeart/2005/8/layout/cycle4"/>
    <dgm:cxn modelId="{3B2913D2-9A18-4697-BE48-68B93A0ED753}" type="presOf" srcId="{7E5672E2-77AA-42EE-8651-17D8B98933AD}" destId="{65E0E379-2D2C-4007-BABD-6185CF87A0CE}" srcOrd="1" destOrd="0" presId="urn:microsoft.com/office/officeart/2005/8/layout/cycle4"/>
    <dgm:cxn modelId="{CC612F45-CF1E-439E-975F-B8012D3C85A2}" type="presParOf" srcId="{73350626-7A9C-48B0-9AB0-99B1C64D7C85}" destId="{2E1FF39A-336E-481F-B536-EAF207D7F4F4}" srcOrd="0" destOrd="0" presId="urn:microsoft.com/office/officeart/2005/8/layout/cycle4"/>
    <dgm:cxn modelId="{5EE9773F-D311-435E-8718-5236A644DB90}" type="presParOf" srcId="{2E1FF39A-336E-481F-B536-EAF207D7F4F4}" destId="{D8BD6E63-7031-4275-B915-8E5DF4E09554}" srcOrd="0" destOrd="0" presId="urn:microsoft.com/office/officeart/2005/8/layout/cycle4"/>
    <dgm:cxn modelId="{86224551-4A6A-46EF-8FC1-14A2281AE5BB}" type="presParOf" srcId="{D8BD6E63-7031-4275-B915-8E5DF4E09554}" destId="{0DB48601-F479-4F4F-8EEB-EFDB20CC58B8}" srcOrd="0" destOrd="0" presId="urn:microsoft.com/office/officeart/2005/8/layout/cycle4"/>
    <dgm:cxn modelId="{452E93C8-BB3B-4180-8F30-AC69EF69BF02}" type="presParOf" srcId="{D8BD6E63-7031-4275-B915-8E5DF4E09554}" destId="{435C9756-FECF-44F2-ABCC-2E1625C1A691}" srcOrd="1" destOrd="0" presId="urn:microsoft.com/office/officeart/2005/8/layout/cycle4"/>
    <dgm:cxn modelId="{4D24D5B7-DA98-41B4-9DD8-275112AD9EE5}" type="presParOf" srcId="{2E1FF39A-336E-481F-B536-EAF207D7F4F4}" destId="{45F0A3D2-07D3-4254-82AB-74A1CF304A1F}" srcOrd="1" destOrd="0" presId="urn:microsoft.com/office/officeart/2005/8/layout/cycle4"/>
    <dgm:cxn modelId="{6DD18CB9-7B74-47D8-B7F1-44D8199B3435}" type="presParOf" srcId="{45F0A3D2-07D3-4254-82AB-74A1CF304A1F}" destId="{99FB0A10-C4B7-4243-8B03-D7801FCC8245}" srcOrd="0" destOrd="0" presId="urn:microsoft.com/office/officeart/2005/8/layout/cycle4"/>
    <dgm:cxn modelId="{D9639151-91B4-46F1-9767-93D7FAEF0DD0}" type="presParOf" srcId="{45F0A3D2-07D3-4254-82AB-74A1CF304A1F}" destId="{65E0E379-2D2C-4007-BABD-6185CF87A0CE}" srcOrd="1" destOrd="0" presId="urn:microsoft.com/office/officeart/2005/8/layout/cycle4"/>
    <dgm:cxn modelId="{71D911E3-C46B-47AD-B2A8-82B307A7D43C}" type="presParOf" srcId="{2E1FF39A-336E-481F-B536-EAF207D7F4F4}" destId="{076AD4D5-6EBE-4389-9BE0-548D0D3200BB}" srcOrd="2" destOrd="0" presId="urn:microsoft.com/office/officeart/2005/8/layout/cycle4"/>
    <dgm:cxn modelId="{62B01E67-312F-4197-BA69-512F1BD6639B}" type="presParOf" srcId="{076AD4D5-6EBE-4389-9BE0-548D0D3200BB}" destId="{59C91EE3-620A-4B8D-9737-85C6AE5D29EE}" srcOrd="0" destOrd="0" presId="urn:microsoft.com/office/officeart/2005/8/layout/cycle4"/>
    <dgm:cxn modelId="{1784A256-8996-4586-BA60-5177AA82C642}" type="presParOf" srcId="{076AD4D5-6EBE-4389-9BE0-548D0D3200BB}" destId="{22C569C2-39AA-4EB1-BA00-C467FACC4C7F}" srcOrd="1" destOrd="0" presId="urn:microsoft.com/office/officeart/2005/8/layout/cycle4"/>
    <dgm:cxn modelId="{55C558A2-0DF2-4F3B-9385-833477BB3CF5}" type="presParOf" srcId="{2E1FF39A-336E-481F-B536-EAF207D7F4F4}" destId="{28DDEE61-99AA-4BBE-9CDF-A965C16C0A47}" srcOrd="3" destOrd="0" presId="urn:microsoft.com/office/officeart/2005/8/layout/cycle4"/>
    <dgm:cxn modelId="{73287906-49E5-4965-8EF5-0BD229056BED}" type="presParOf" srcId="{28DDEE61-99AA-4BBE-9CDF-A965C16C0A47}" destId="{B0A5BD3E-CE86-43D4-8CA1-28FD60C3D713}" srcOrd="0" destOrd="0" presId="urn:microsoft.com/office/officeart/2005/8/layout/cycle4"/>
    <dgm:cxn modelId="{056CF5C4-DBC4-4BB0-BF3B-FD00E45B947B}" type="presParOf" srcId="{28DDEE61-99AA-4BBE-9CDF-A965C16C0A47}" destId="{2A47A917-E43D-4E6A-9D01-71060BA4AB04}" srcOrd="1" destOrd="0" presId="urn:microsoft.com/office/officeart/2005/8/layout/cycle4"/>
    <dgm:cxn modelId="{65B2299B-CFD5-495A-A128-C5B6232E144F}" type="presParOf" srcId="{2E1FF39A-336E-481F-B536-EAF207D7F4F4}" destId="{D35F5EB4-CC29-46AB-BD55-78551DAAFC03}" srcOrd="4" destOrd="0" presId="urn:microsoft.com/office/officeart/2005/8/layout/cycle4"/>
    <dgm:cxn modelId="{5B548E44-3A5B-4C22-AC57-3D658E95084C}" type="presParOf" srcId="{73350626-7A9C-48B0-9AB0-99B1C64D7C85}" destId="{156EE420-B05B-458C-A0E1-154EE9A14114}" srcOrd="1" destOrd="0" presId="urn:microsoft.com/office/officeart/2005/8/layout/cycle4"/>
    <dgm:cxn modelId="{D5D40F65-E0FB-40F9-9E2C-A27D5092E848}" type="presParOf" srcId="{156EE420-B05B-458C-A0E1-154EE9A14114}" destId="{BA59F84C-1166-4965-B15F-9E36ADB03EA4}" srcOrd="0" destOrd="0" presId="urn:microsoft.com/office/officeart/2005/8/layout/cycle4"/>
    <dgm:cxn modelId="{116CB6FB-170C-486D-8E83-4CACF43C44D7}" type="presParOf" srcId="{156EE420-B05B-458C-A0E1-154EE9A14114}" destId="{C2AC8FC0-76FB-459B-A131-067BCEE912E1}" srcOrd="1" destOrd="0" presId="urn:microsoft.com/office/officeart/2005/8/layout/cycle4"/>
    <dgm:cxn modelId="{EDC93B5D-8A86-443E-AF17-9B339447F029}" type="presParOf" srcId="{156EE420-B05B-458C-A0E1-154EE9A14114}" destId="{A7041830-CC9B-4ABC-903D-6A15559622BC}" srcOrd="2" destOrd="0" presId="urn:microsoft.com/office/officeart/2005/8/layout/cycle4"/>
    <dgm:cxn modelId="{D6FE5E76-BE84-4FCE-BBFC-B06C896B4EB3}" type="presParOf" srcId="{156EE420-B05B-458C-A0E1-154EE9A14114}" destId="{20539C16-E1A2-4C2C-85E6-396B9B8AF477}" srcOrd="3" destOrd="0" presId="urn:microsoft.com/office/officeart/2005/8/layout/cycle4"/>
    <dgm:cxn modelId="{F7DF6BF3-B5D9-422E-9679-A269C9E88B50}" type="presParOf" srcId="{156EE420-B05B-458C-A0E1-154EE9A14114}" destId="{D4D5606B-A5E2-4C4F-9D40-A4069038EBE5}" srcOrd="4" destOrd="0" presId="urn:microsoft.com/office/officeart/2005/8/layout/cycle4"/>
    <dgm:cxn modelId="{D3235FE6-90FC-475C-8C8C-016DA7B158A7}" type="presParOf" srcId="{73350626-7A9C-48B0-9AB0-99B1C64D7C85}" destId="{A33F2AB8-17D7-4703-86AF-C83FC8295613}" srcOrd="2" destOrd="0" presId="urn:microsoft.com/office/officeart/2005/8/layout/cycle4"/>
    <dgm:cxn modelId="{2030051F-ACED-433E-BAB4-BCDCF1105C7F}" type="presParOf" srcId="{73350626-7A9C-48B0-9AB0-99B1C64D7C85}" destId="{E88623C3-007B-4769-A9B3-895A7CF079D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B7D22-2132-4365-907B-1099B7DC82B9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330F77E-E136-4DF3-8B7B-95CD82C5C551}">
      <dgm:prSet phldrT="[Текст]"/>
      <dgm:spPr/>
      <dgm:t>
        <a:bodyPr/>
        <a:lstStyle/>
        <a:p>
          <a:r>
            <a:rPr lang="ru-RU" dirty="0" smtClean="0"/>
            <a:t>Воспитательный</a:t>
          </a:r>
          <a:endParaRPr lang="ru-RU" dirty="0"/>
        </a:p>
      </dgm:t>
    </dgm:pt>
    <dgm:pt modelId="{FFCDD394-0EED-4831-AB54-9D877C3C9543}" type="parTrans" cxnId="{E32FD02D-34E1-472A-A2C2-BDCF515D0E00}">
      <dgm:prSet/>
      <dgm:spPr/>
      <dgm:t>
        <a:bodyPr/>
        <a:lstStyle/>
        <a:p>
          <a:endParaRPr lang="ru-RU"/>
        </a:p>
      </dgm:t>
    </dgm:pt>
    <dgm:pt modelId="{6BDBF6CA-6DE4-4714-BD12-57978F164B61}" type="sibTrans" cxnId="{E32FD02D-34E1-472A-A2C2-BDCF515D0E00}">
      <dgm:prSet/>
      <dgm:spPr/>
      <dgm:t>
        <a:bodyPr/>
        <a:lstStyle/>
        <a:p>
          <a:endParaRPr lang="ru-RU"/>
        </a:p>
      </dgm:t>
    </dgm:pt>
    <dgm:pt modelId="{EBB45DE4-0C11-440E-8C76-042CB41B1DE5}">
      <dgm:prSet phldrT="[Текст]"/>
      <dgm:spPr/>
      <dgm:t>
        <a:bodyPr/>
        <a:lstStyle/>
        <a:p>
          <a:r>
            <a:rPr lang="ru-RU" dirty="0" smtClean="0"/>
            <a:t>Формирует гуманное и ответственное отношение к своим животным</a:t>
          </a:r>
          <a:endParaRPr lang="ru-RU" dirty="0"/>
        </a:p>
      </dgm:t>
    </dgm:pt>
    <dgm:pt modelId="{B36B0B58-19CA-48DB-BCCE-B45702E3AF87}" type="parTrans" cxnId="{C7100408-2478-4837-A038-6E6DBDDD2DC3}">
      <dgm:prSet/>
      <dgm:spPr/>
      <dgm:t>
        <a:bodyPr/>
        <a:lstStyle/>
        <a:p>
          <a:endParaRPr lang="ru-RU"/>
        </a:p>
      </dgm:t>
    </dgm:pt>
    <dgm:pt modelId="{6DFE61B5-DA05-416E-B6A6-F17795C0B91A}" type="sibTrans" cxnId="{C7100408-2478-4837-A038-6E6DBDDD2DC3}">
      <dgm:prSet/>
      <dgm:spPr/>
      <dgm:t>
        <a:bodyPr/>
        <a:lstStyle/>
        <a:p>
          <a:endParaRPr lang="ru-RU"/>
        </a:p>
      </dgm:t>
    </dgm:pt>
    <dgm:pt modelId="{9BAF030A-4A8E-4C52-A264-CD3C1A428EB9}">
      <dgm:prSet phldrT="[Текст]"/>
      <dgm:spPr/>
      <dgm:t>
        <a:bodyPr/>
        <a:lstStyle/>
        <a:p>
          <a:r>
            <a:rPr lang="ru-RU" dirty="0" smtClean="0"/>
            <a:t>Учит правильному обращению с собственными питомцами</a:t>
          </a:r>
          <a:endParaRPr lang="ru-RU" dirty="0"/>
        </a:p>
      </dgm:t>
    </dgm:pt>
    <dgm:pt modelId="{62743C80-9528-4810-8416-3000FD37EE6C}" type="parTrans" cxnId="{5496EB24-E8FB-4F62-8DB9-29245B2223F1}">
      <dgm:prSet/>
      <dgm:spPr/>
      <dgm:t>
        <a:bodyPr/>
        <a:lstStyle/>
        <a:p>
          <a:endParaRPr lang="ru-RU"/>
        </a:p>
      </dgm:t>
    </dgm:pt>
    <dgm:pt modelId="{60FADA0C-73DE-447C-8DB9-235D70475AA8}" type="sibTrans" cxnId="{5496EB24-E8FB-4F62-8DB9-29245B2223F1}">
      <dgm:prSet/>
      <dgm:spPr/>
      <dgm:t>
        <a:bodyPr/>
        <a:lstStyle/>
        <a:p>
          <a:endParaRPr lang="ru-RU"/>
        </a:p>
      </dgm:t>
    </dgm:pt>
    <dgm:pt modelId="{116D6520-6B93-4B4B-83E6-C770B1F51AF0}">
      <dgm:prSet phldrT="[Текст]"/>
      <dgm:spPr/>
      <dgm:t>
        <a:bodyPr/>
        <a:lstStyle/>
        <a:p>
          <a:r>
            <a:rPr lang="ru-RU" dirty="0" smtClean="0"/>
            <a:t>Интерактивный</a:t>
          </a:r>
          <a:endParaRPr lang="ru-RU" dirty="0"/>
        </a:p>
      </dgm:t>
    </dgm:pt>
    <dgm:pt modelId="{711385B9-8ED4-44E7-8CF2-CA4C292BEAFB}" type="parTrans" cxnId="{7097B862-5071-410D-8078-BB543BBC5941}">
      <dgm:prSet/>
      <dgm:spPr/>
      <dgm:t>
        <a:bodyPr/>
        <a:lstStyle/>
        <a:p>
          <a:endParaRPr lang="ru-RU"/>
        </a:p>
      </dgm:t>
    </dgm:pt>
    <dgm:pt modelId="{1D06D08E-B47E-4B18-BA26-CC73B9B7BD23}" type="sibTrans" cxnId="{7097B862-5071-410D-8078-BB543BBC5941}">
      <dgm:prSet/>
      <dgm:spPr/>
      <dgm:t>
        <a:bodyPr/>
        <a:lstStyle/>
        <a:p>
          <a:endParaRPr lang="ru-RU"/>
        </a:p>
      </dgm:t>
    </dgm:pt>
    <dgm:pt modelId="{208206AB-690A-4851-ACBA-F8E3BC6DB47A}">
      <dgm:prSet phldrT="[Текст]"/>
      <dgm:spPr/>
      <dgm:t>
        <a:bodyPr/>
        <a:lstStyle/>
        <a:p>
          <a:r>
            <a:rPr lang="ru-RU" dirty="0" smtClean="0"/>
            <a:t>Подразумевает проведение занятий с использованием интерактивных и </a:t>
          </a:r>
          <a:r>
            <a:rPr lang="ru-RU" dirty="0" err="1" smtClean="0"/>
            <a:t>креативных</a:t>
          </a:r>
          <a:r>
            <a:rPr lang="ru-RU" dirty="0" smtClean="0"/>
            <a:t> методов работы – рассказы детей, игры, дискуссии и т.п.</a:t>
          </a:r>
          <a:endParaRPr lang="ru-RU" dirty="0"/>
        </a:p>
      </dgm:t>
    </dgm:pt>
    <dgm:pt modelId="{27F8CB8C-3365-4E7C-9754-BA268FCF4E36}" type="parTrans" cxnId="{452B569B-A878-4B4C-911B-96E61F778CBD}">
      <dgm:prSet/>
      <dgm:spPr/>
      <dgm:t>
        <a:bodyPr/>
        <a:lstStyle/>
        <a:p>
          <a:endParaRPr lang="ru-RU"/>
        </a:p>
      </dgm:t>
    </dgm:pt>
    <dgm:pt modelId="{2A767AB6-6CF6-43C9-AC5E-559E72EE5B15}" type="sibTrans" cxnId="{452B569B-A878-4B4C-911B-96E61F778CBD}">
      <dgm:prSet/>
      <dgm:spPr/>
      <dgm:t>
        <a:bodyPr/>
        <a:lstStyle/>
        <a:p>
          <a:endParaRPr lang="ru-RU"/>
        </a:p>
      </dgm:t>
    </dgm:pt>
    <dgm:pt modelId="{6A86DBA5-49A6-4E95-9966-1BE7CA3E7316}">
      <dgm:prSet phldrT="[Текст]"/>
      <dgm:spPr/>
      <dgm:t>
        <a:bodyPr/>
        <a:lstStyle/>
        <a:p>
          <a:r>
            <a:rPr lang="ru-RU" dirty="0" smtClean="0"/>
            <a:t>Нацелен на повышение уровня вовлеченности детей в проводимые занятия</a:t>
          </a:r>
          <a:endParaRPr lang="ru-RU" dirty="0"/>
        </a:p>
      </dgm:t>
    </dgm:pt>
    <dgm:pt modelId="{2800FE63-0208-47C1-B001-1FB1B221578A}" type="parTrans" cxnId="{5DD792BF-169C-419B-993E-F000B5601DCB}">
      <dgm:prSet/>
      <dgm:spPr/>
      <dgm:t>
        <a:bodyPr/>
        <a:lstStyle/>
        <a:p>
          <a:endParaRPr lang="ru-RU"/>
        </a:p>
      </dgm:t>
    </dgm:pt>
    <dgm:pt modelId="{D94064A8-7219-44B2-8449-5CCC3E18306E}" type="sibTrans" cxnId="{5DD792BF-169C-419B-993E-F000B5601DCB}">
      <dgm:prSet/>
      <dgm:spPr/>
      <dgm:t>
        <a:bodyPr/>
        <a:lstStyle/>
        <a:p>
          <a:endParaRPr lang="ru-RU"/>
        </a:p>
      </dgm:t>
    </dgm:pt>
    <dgm:pt modelId="{E10B5E72-E183-472D-A75B-8877D0A3A6FB}">
      <dgm:prSet phldrT="[Текст]"/>
      <dgm:spPr/>
      <dgm:t>
        <a:bodyPr/>
        <a:lstStyle/>
        <a:p>
          <a:r>
            <a:rPr lang="ru-RU" dirty="0" smtClean="0"/>
            <a:t>Информационный</a:t>
          </a:r>
          <a:endParaRPr lang="ru-RU" dirty="0"/>
        </a:p>
      </dgm:t>
    </dgm:pt>
    <dgm:pt modelId="{471DEC07-D531-4C11-8130-70B1DB3B8621}" type="parTrans" cxnId="{7D65099F-A98B-433E-B13E-EAA94133C438}">
      <dgm:prSet/>
      <dgm:spPr/>
      <dgm:t>
        <a:bodyPr/>
        <a:lstStyle/>
        <a:p>
          <a:endParaRPr lang="ru-RU"/>
        </a:p>
      </dgm:t>
    </dgm:pt>
    <dgm:pt modelId="{2BE05050-31DB-4959-BACC-0A78D1CA4EEB}" type="sibTrans" cxnId="{7D65099F-A98B-433E-B13E-EAA94133C438}">
      <dgm:prSet/>
      <dgm:spPr/>
      <dgm:t>
        <a:bodyPr/>
        <a:lstStyle/>
        <a:p>
          <a:endParaRPr lang="ru-RU"/>
        </a:p>
      </dgm:t>
    </dgm:pt>
    <dgm:pt modelId="{A45BB1D7-F932-4F13-84C3-B835CBA88823}">
      <dgm:prSet phldrT="[Текст]"/>
      <dgm:spPr/>
      <dgm:t>
        <a:bodyPr/>
        <a:lstStyle/>
        <a:p>
          <a:r>
            <a:rPr lang="ru-RU" dirty="0" smtClean="0"/>
            <a:t>Ориентирован на расширение знаний о кошках и собаках, их месте в жизни человека</a:t>
          </a:r>
          <a:endParaRPr lang="ru-RU" dirty="0"/>
        </a:p>
      </dgm:t>
    </dgm:pt>
    <dgm:pt modelId="{F334EA4E-61A4-4296-AFB5-A7C667E9957C}" type="parTrans" cxnId="{4BC78688-2764-43A4-A6C2-E0B6AD513AE9}">
      <dgm:prSet/>
      <dgm:spPr/>
      <dgm:t>
        <a:bodyPr/>
        <a:lstStyle/>
        <a:p>
          <a:endParaRPr lang="ru-RU"/>
        </a:p>
      </dgm:t>
    </dgm:pt>
    <dgm:pt modelId="{8BCBE16E-2C72-47A1-9449-762F882DC07A}" type="sibTrans" cxnId="{4BC78688-2764-43A4-A6C2-E0B6AD513AE9}">
      <dgm:prSet/>
      <dgm:spPr/>
      <dgm:t>
        <a:bodyPr/>
        <a:lstStyle/>
        <a:p>
          <a:endParaRPr lang="ru-RU"/>
        </a:p>
      </dgm:t>
    </dgm:pt>
    <dgm:pt modelId="{BA79226C-FD95-4658-92E3-D5162BCC1C0A}">
      <dgm:prSet phldrT="[Текст]"/>
      <dgm:spPr/>
      <dgm:t>
        <a:bodyPr/>
        <a:lstStyle/>
        <a:p>
          <a:r>
            <a:rPr lang="ru-RU" dirty="0" smtClean="0"/>
            <a:t>Позволяет получить дополнительную информацию о животных-компаньонах, их функциях и роли  </a:t>
          </a:r>
          <a:endParaRPr lang="ru-RU" dirty="0"/>
        </a:p>
      </dgm:t>
    </dgm:pt>
    <dgm:pt modelId="{057AA3CF-7FE8-48F5-B850-864CCEF37982}" type="parTrans" cxnId="{79EED592-2C7C-4E50-9176-5873006F5616}">
      <dgm:prSet/>
      <dgm:spPr/>
      <dgm:t>
        <a:bodyPr/>
        <a:lstStyle/>
        <a:p>
          <a:endParaRPr lang="ru-RU"/>
        </a:p>
      </dgm:t>
    </dgm:pt>
    <dgm:pt modelId="{43CAB1B8-D8C6-4712-8540-32CADEAE3FFF}" type="sibTrans" cxnId="{79EED592-2C7C-4E50-9176-5873006F5616}">
      <dgm:prSet/>
      <dgm:spPr/>
      <dgm:t>
        <a:bodyPr/>
        <a:lstStyle/>
        <a:p>
          <a:endParaRPr lang="ru-RU"/>
        </a:p>
      </dgm:t>
    </dgm:pt>
    <dgm:pt modelId="{6BCA2A92-31A6-4A02-9295-C04FA05D3010}">
      <dgm:prSet phldrT="[Текст]"/>
      <dgm:spPr/>
      <dgm:t>
        <a:bodyPr/>
        <a:lstStyle/>
        <a:p>
          <a:r>
            <a:rPr lang="ru-RU" dirty="0" smtClean="0"/>
            <a:t>Учит безопасности при общении с питомцами </a:t>
          </a:r>
          <a:endParaRPr lang="ru-RU" dirty="0"/>
        </a:p>
      </dgm:t>
    </dgm:pt>
    <dgm:pt modelId="{B44CA479-F265-4734-AD7C-9C9D4C693F2F}" type="parTrans" cxnId="{D232187A-8D08-40FF-8E23-0BE53FF61806}">
      <dgm:prSet/>
      <dgm:spPr/>
      <dgm:t>
        <a:bodyPr/>
        <a:lstStyle/>
        <a:p>
          <a:endParaRPr lang="ru-RU"/>
        </a:p>
      </dgm:t>
    </dgm:pt>
    <dgm:pt modelId="{49EC9EC5-8383-47AA-92E9-33AD716ECA33}" type="sibTrans" cxnId="{D232187A-8D08-40FF-8E23-0BE53FF61806}">
      <dgm:prSet/>
      <dgm:spPr/>
      <dgm:t>
        <a:bodyPr/>
        <a:lstStyle/>
        <a:p>
          <a:endParaRPr lang="ru-RU"/>
        </a:p>
      </dgm:t>
    </dgm:pt>
    <dgm:pt modelId="{A3745DF1-B22B-410D-8BA0-A4279EC5703C}">
      <dgm:prSet phldrT="[Текст]"/>
      <dgm:spPr/>
      <dgm:t>
        <a:bodyPr/>
        <a:lstStyle/>
        <a:p>
          <a:r>
            <a:rPr lang="ru-RU" dirty="0" smtClean="0"/>
            <a:t>Учит правильному гуманному отношению к бездомным животным </a:t>
          </a:r>
          <a:endParaRPr lang="ru-RU" dirty="0"/>
        </a:p>
      </dgm:t>
    </dgm:pt>
    <dgm:pt modelId="{C6593D8F-724F-4C2D-966A-E7A6EA28F45A}" type="parTrans" cxnId="{3FDA8FA7-459C-4E48-A85E-66CD5528B8BE}">
      <dgm:prSet/>
      <dgm:spPr/>
      <dgm:t>
        <a:bodyPr/>
        <a:lstStyle/>
        <a:p>
          <a:endParaRPr lang="ru-RU"/>
        </a:p>
      </dgm:t>
    </dgm:pt>
    <dgm:pt modelId="{A5A38EE4-8E7A-4975-9621-2C6098C7310C}" type="sibTrans" cxnId="{3FDA8FA7-459C-4E48-A85E-66CD5528B8BE}">
      <dgm:prSet/>
      <dgm:spPr/>
      <dgm:t>
        <a:bodyPr/>
        <a:lstStyle/>
        <a:p>
          <a:endParaRPr lang="ru-RU"/>
        </a:p>
      </dgm:t>
    </dgm:pt>
    <dgm:pt modelId="{55212947-231F-4549-8D2A-FFC4D9628587}" type="pres">
      <dgm:prSet presAssocID="{2B5B7D22-2132-4365-907B-1099B7DC82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958C1-0EC6-484E-82B8-0C3FA91DB55F}" type="pres">
      <dgm:prSet presAssocID="{7330F77E-E136-4DF3-8B7B-95CD82C5C551}" presName="composite" presStyleCnt="0"/>
      <dgm:spPr/>
    </dgm:pt>
    <dgm:pt modelId="{F7833A12-00BC-4471-9F95-29F061000593}" type="pres">
      <dgm:prSet presAssocID="{7330F77E-E136-4DF3-8B7B-95CD82C5C5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439A2-D8AB-411E-9B94-9FBAFF7A91B0}" type="pres">
      <dgm:prSet presAssocID="{7330F77E-E136-4DF3-8B7B-95CD82C5C55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DDEE8-B34F-4CDA-AD46-39A919E2C9A6}" type="pres">
      <dgm:prSet presAssocID="{6BDBF6CA-6DE4-4714-BD12-57978F164B61}" presName="space" presStyleCnt="0"/>
      <dgm:spPr/>
    </dgm:pt>
    <dgm:pt modelId="{858F6DDA-0339-4617-A7B6-2712F62C30B0}" type="pres">
      <dgm:prSet presAssocID="{116D6520-6B93-4B4B-83E6-C770B1F51AF0}" presName="composite" presStyleCnt="0"/>
      <dgm:spPr/>
    </dgm:pt>
    <dgm:pt modelId="{806F6E2E-1F8E-4032-988F-72DEB1016D2A}" type="pres">
      <dgm:prSet presAssocID="{116D6520-6B93-4B4B-83E6-C770B1F51A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C58D4-6816-4CE7-9EFA-CBA675287456}" type="pres">
      <dgm:prSet presAssocID="{116D6520-6B93-4B4B-83E6-C770B1F51AF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3C033-C5FC-4F29-A283-723AA0124BC5}" type="pres">
      <dgm:prSet presAssocID="{1D06D08E-B47E-4B18-BA26-CC73B9B7BD23}" presName="space" presStyleCnt="0"/>
      <dgm:spPr/>
    </dgm:pt>
    <dgm:pt modelId="{9E621349-4366-4225-85C6-A9A678A8C930}" type="pres">
      <dgm:prSet presAssocID="{E10B5E72-E183-472D-A75B-8877D0A3A6FB}" presName="composite" presStyleCnt="0"/>
      <dgm:spPr/>
    </dgm:pt>
    <dgm:pt modelId="{70BEC522-C356-4767-9818-4F073DEE311B}" type="pres">
      <dgm:prSet presAssocID="{E10B5E72-E183-472D-A75B-8877D0A3A6F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423EE-F1C1-432F-A859-60581C010BC4}" type="pres">
      <dgm:prSet presAssocID="{E10B5E72-E183-472D-A75B-8877D0A3A6F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F48F48-3908-4941-B73C-BD8A8E01B42C}" type="presOf" srcId="{EBB45DE4-0C11-440E-8C76-042CB41B1DE5}" destId="{E5C439A2-D8AB-411E-9B94-9FBAFF7A91B0}" srcOrd="0" destOrd="0" presId="urn:microsoft.com/office/officeart/2005/8/layout/hList1"/>
    <dgm:cxn modelId="{E32FD02D-34E1-472A-A2C2-BDCF515D0E00}" srcId="{2B5B7D22-2132-4365-907B-1099B7DC82B9}" destId="{7330F77E-E136-4DF3-8B7B-95CD82C5C551}" srcOrd="0" destOrd="0" parTransId="{FFCDD394-0EED-4831-AB54-9D877C3C9543}" sibTransId="{6BDBF6CA-6DE4-4714-BD12-57978F164B61}"/>
    <dgm:cxn modelId="{E4B13E5F-D916-48EE-A539-FDDF732B37DD}" type="presOf" srcId="{2B5B7D22-2132-4365-907B-1099B7DC82B9}" destId="{55212947-231F-4549-8D2A-FFC4D9628587}" srcOrd="0" destOrd="0" presId="urn:microsoft.com/office/officeart/2005/8/layout/hList1"/>
    <dgm:cxn modelId="{7D65099F-A98B-433E-B13E-EAA94133C438}" srcId="{2B5B7D22-2132-4365-907B-1099B7DC82B9}" destId="{E10B5E72-E183-472D-A75B-8877D0A3A6FB}" srcOrd="2" destOrd="0" parTransId="{471DEC07-D531-4C11-8130-70B1DB3B8621}" sibTransId="{2BE05050-31DB-4959-BACC-0A78D1CA4EEB}"/>
    <dgm:cxn modelId="{79EED592-2C7C-4E50-9176-5873006F5616}" srcId="{E10B5E72-E183-472D-A75B-8877D0A3A6FB}" destId="{BA79226C-FD95-4658-92E3-D5162BCC1C0A}" srcOrd="1" destOrd="0" parTransId="{057AA3CF-7FE8-48F5-B850-864CCEF37982}" sibTransId="{43CAB1B8-D8C6-4712-8540-32CADEAE3FFF}"/>
    <dgm:cxn modelId="{3FDA8FA7-459C-4E48-A85E-66CD5528B8BE}" srcId="{7330F77E-E136-4DF3-8B7B-95CD82C5C551}" destId="{A3745DF1-B22B-410D-8BA0-A4279EC5703C}" srcOrd="3" destOrd="0" parTransId="{C6593D8F-724F-4C2D-966A-E7A6EA28F45A}" sibTransId="{A5A38EE4-8E7A-4975-9621-2C6098C7310C}"/>
    <dgm:cxn modelId="{7097B862-5071-410D-8078-BB543BBC5941}" srcId="{2B5B7D22-2132-4365-907B-1099B7DC82B9}" destId="{116D6520-6B93-4B4B-83E6-C770B1F51AF0}" srcOrd="1" destOrd="0" parTransId="{711385B9-8ED4-44E7-8CF2-CA4C292BEAFB}" sibTransId="{1D06D08E-B47E-4B18-BA26-CC73B9B7BD23}"/>
    <dgm:cxn modelId="{2B2AA809-FD30-4FE5-87DC-8C4022C07C70}" type="presOf" srcId="{BA79226C-FD95-4658-92E3-D5162BCC1C0A}" destId="{4CD423EE-F1C1-432F-A859-60581C010BC4}" srcOrd="0" destOrd="1" presId="urn:microsoft.com/office/officeart/2005/8/layout/hList1"/>
    <dgm:cxn modelId="{B6BE3F94-C261-4F98-9B4E-7BF4BF639B7A}" type="presOf" srcId="{E10B5E72-E183-472D-A75B-8877D0A3A6FB}" destId="{70BEC522-C356-4767-9818-4F073DEE311B}" srcOrd="0" destOrd="0" presId="urn:microsoft.com/office/officeart/2005/8/layout/hList1"/>
    <dgm:cxn modelId="{A256A50A-C566-4BD6-8692-C94A759F7CB1}" type="presOf" srcId="{A3745DF1-B22B-410D-8BA0-A4279EC5703C}" destId="{E5C439A2-D8AB-411E-9B94-9FBAFF7A91B0}" srcOrd="0" destOrd="3" presId="urn:microsoft.com/office/officeart/2005/8/layout/hList1"/>
    <dgm:cxn modelId="{DB426A85-1463-46F7-8520-AF73E16BC653}" type="presOf" srcId="{6A86DBA5-49A6-4E95-9966-1BE7CA3E7316}" destId="{3C9C58D4-6816-4CE7-9EFA-CBA675287456}" srcOrd="0" destOrd="1" presId="urn:microsoft.com/office/officeart/2005/8/layout/hList1"/>
    <dgm:cxn modelId="{452B569B-A878-4B4C-911B-96E61F778CBD}" srcId="{116D6520-6B93-4B4B-83E6-C770B1F51AF0}" destId="{208206AB-690A-4851-ACBA-F8E3BC6DB47A}" srcOrd="0" destOrd="0" parTransId="{27F8CB8C-3365-4E7C-9754-BA268FCF4E36}" sibTransId="{2A767AB6-6CF6-43C9-AC5E-559E72EE5B15}"/>
    <dgm:cxn modelId="{7B3DEA46-0DC9-4752-A966-427223C557EB}" type="presOf" srcId="{116D6520-6B93-4B4B-83E6-C770B1F51AF0}" destId="{806F6E2E-1F8E-4032-988F-72DEB1016D2A}" srcOrd="0" destOrd="0" presId="urn:microsoft.com/office/officeart/2005/8/layout/hList1"/>
    <dgm:cxn modelId="{0458AB6F-D271-4B11-9C30-ACD48DBE272C}" type="presOf" srcId="{6BCA2A92-31A6-4A02-9295-C04FA05D3010}" destId="{E5C439A2-D8AB-411E-9B94-9FBAFF7A91B0}" srcOrd="0" destOrd="2" presId="urn:microsoft.com/office/officeart/2005/8/layout/hList1"/>
    <dgm:cxn modelId="{4BC78688-2764-43A4-A6C2-E0B6AD513AE9}" srcId="{E10B5E72-E183-472D-A75B-8877D0A3A6FB}" destId="{A45BB1D7-F932-4F13-84C3-B835CBA88823}" srcOrd="0" destOrd="0" parTransId="{F334EA4E-61A4-4296-AFB5-A7C667E9957C}" sibTransId="{8BCBE16E-2C72-47A1-9449-762F882DC07A}"/>
    <dgm:cxn modelId="{29E8C6BA-EDF3-4FE9-8E5F-AC0205E768D2}" type="presOf" srcId="{A45BB1D7-F932-4F13-84C3-B835CBA88823}" destId="{4CD423EE-F1C1-432F-A859-60581C010BC4}" srcOrd="0" destOrd="0" presId="urn:microsoft.com/office/officeart/2005/8/layout/hList1"/>
    <dgm:cxn modelId="{D232187A-8D08-40FF-8E23-0BE53FF61806}" srcId="{7330F77E-E136-4DF3-8B7B-95CD82C5C551}" destId="{6BCA2A92-31A6-4A02-9295-C04FA05D3010}" srcOrd="2" destOrd="0" parTransId="{B44CA479-F265-4734-AD7C-9C9D4C693F2F}" sibTransId="{49EC9EC5-8383-47AA-92E9-33AD716ECA33}"/>
    <dgm:cxn modelId="{A392FE2D-968E-4B32-8E36-C608F367AD16}" type="presOf" srcId="{208206AB-690A-4851-ACBA-F8E3BC6DB47A}" destId="{3C9C58D4-6816-4CE7-9EFA-CBA675287456}" srcOrd="0" destOrd="0" presId="urn:microsoft.com/office/officeart/2005/8/layout/hList1"/>
    <dgm:cxn modelId="{620D53BD-75BD-4B8C-9F32-3CF9524937D3}" type="presOf" srcId="{9BAF030A-4A8E-4C52-A264-CD3C1A428EB9}" destId="{E5C439A2-D8AB-411E-9B94-9FBAFF7A91B0}" srcOrd="0" destOrd="1" presId="urn:microsoft.com/office/officeart/2005/8/layout/hList1"/>
    <dgm:cxn modelId="{5496EB24-E8FB-4F62-8DB9-29245B2223F1}" srcId="{7330F77E-E136-4DF3-8B7B-95CD82C5C551}" destId="{9BAF030A-4A8E-4C52-A264-CD3C1A428EB9}" srcOrd="1" destOrd="0" parTransId="{62743C80-9528-4810-8416-3000FD37EE6C}" sibTransId="{60FADA0C-73DE-447C-8DB9-235D70475AA8}"/>
    <dgm:cxn modelId="{C7100408-2478-4837-A038-6E6DBDDD2DC3}" srcId="{7330F77E-E136-4DF3-8B7B-95CD82C5C551}" destId="{EBB45DE4-0C11-440E-8C76-042CB41B1DE5}" srcOrd="0" destOrd="0" parTransId="{B36B0B58-19CA-48DB-BCCE-B45702E3AF87}" sibTransId="{6DFE61B5-DA05-416E-B6A6-F17795C0B91A}"/>
    <dgm:cxn modelId="{B1E90B25-0144-4E28-8576-764EC15A8856}" type="presOf" srcId="{7330F77E-E136-4DF3-8B7B-95CD82C5C551}" destId="{F7833A12-00BC-4471-9F95-29F061000593}" srcOrd="0" destOrd="0" presId="urn:microsoft.com/office/officeart/2005/8/layout/hList1"/>
    <dgm:cxn modelId="{5DD792BF-169C-419B-993E-F000B5601DCB}" srcId="{116D6520-6B93-4B4B-83E6-C770B1F51AF0}" destId="{6A86DBA5-49A6-4E95-9966-1BE7CA3E7316}" srcOrd="1" destOrd="0" parTransId="{2800FE63-0208-47C1-B001-1FB1B221578A}" sibTransId="{D94064A8-7219-44B2-8449-5CCC3E18306E}"/>
    <dgm:cxn modelId="{C531D166-44E5-49E4-A7E7-3682E62E7892}" type="presParOf" srcId="{55212947-231F-4549-8D2A-FFC4D9628587}" destId="{EAA958C1-0EC6-484E-82B8-0C3FA91DB55F}" srcOrd="0" destOrd="0" presId="urn:microsoft.com/office/officeart/2005/8/layout/hList1"/>
    <dgm:cxn modelId="{40A14033-00F1-464C-B546-781D7D7A5037}" type="presParOf" srcId="{EAA958C1-0EC6-484E-82B8-0C3FA91DB55F}" destId="{F7833A12-00BC-4471-9F95-29F061000593}" srcOrd="0" destOrd="0" presId="urn:microsoft.com/office/officeart/2005/8/layout/hList1"/>
    <dgm:cxn modelId="{70967C31-32A5-490F-BFB0-17B8D632454F}" type="presParOf" srcId="{EAA958C1-0EC6-484E-82B8-0C3FA91DB55F}" destId="{E5C439A2-D8AB-411E-9B94-9FBAFF7A91B0}" srcOrd="1" destOrd="0" presId="urn:microsoft.com/office/officeart/2005/8/layout/hList1"/>
    <dgm:cxn modelId="{BC001EA2-8AD5-432C-8DF1-AE0DE0E9F234}" type="presParOf" srcId="{55212947-231F-4549-8D2A-FFC4D9628587}" destId="{4C8DDEE8-B34F-4CDA-AD46-39A919E2C9A6}" srcOrd="1" destOrd="0" presId="urn:microsoft.com/office/officeart/2005/8/layout/hList1"/>
    <dgm:cxn modelId="{D34CE097-846A-44C0-9B2D-4C9D6D9A1087}" type="presParOf" srcId="{55212947-231F-4549-8D2A-FFC4D9628587}" destId="{858F6DDA-0339-4617-A7B6-2712F62C30B0}" srcOrd="2" destOrd="0" presId="urn:microsoft.com/office/officeart/2005/8/layout/hList1"/>
    <dgm:cxn modelId="{FEFB5532-645B-4D95-8182-CBC7290937BE}" type="presParOf" srcId="{858F6DDA-0339-4617-A7B6-2712F62C30B0}" destId="{806F6E2E-1F8E-4032-988F-72DEB1016D2A}" srcOrd="0" destOrd="0" presId="urn:microsoft.com/office/officeart/2005/8/layout/hList1"/>
    <dgm:cxn modelId="{AC037AE5-8CB8-40DE-8788-BDF9FB0E972D}" type="presParOf" srcId="{858F6DDA-0339-4617-A7B6-2712F62C30B0}" destId="{3C9C58D4-6816-4CE7-9EFA-CBA675287456}" srcOrd="1" destOrd="0" presId="urn:microsoft.com/office/officeart/2005/8/layout/hList1"/>
    <dgm:cxn modelId="{AD9C2BBF-940E-4346-A8FE-B14751AC65BB}" type="presParOf" srcId="{55212947-231F-4549-8D2A-FFC4D9628587}" destId="{4493C033-C5FC-4F29-A283-723AA0124BC5}" srcOrd="3" destOrd="0" presId="urn:microsoft.com/office/officeart/2005/8/layout/hList1"/>
    <dgm:cxn modelId="{AC0A652C-609F-4B5B-8685-2E32B2343EC7}" type="presParOf" srcId="{55212947-231F-4549-8D2A-FFC4D9628587}" destId="{9E621349-4366-4225-85C6-A9A678A8C930}" srcOrd="4" destOrd="0" presId="urn:microsoft.com/office/officeart/2005/8/layout/hList1"/>
    <dgm:cxn modelId="{2C749A43-9C58-4D46-9247-48CE7CFEEC60}" type="presParOf" srcId="{9E621349-4366-4225-85C6-A9A678A8C930}" destId="{70BEC522-C356-4767-9818-4F073DEE311B}" srcOrd="0" destOrd="0" presId="urn:microsoft.com/office/officeart/2005/8/layout/hList1"/>
    <dgm:cxn modelId="{EC13BFD4-DABE-4CB5-8D8D-4D8C97773439}" type="presParOf" srcId="{9E621349-4366-4225-85C6-A9A678A8C930}" destId="{4CD423EE-F1C1-432F-A859-60581C010B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72D50D-8195-4C59-9037-4E90A15D5E0E}" type="doc">
      <dgm:prSet loTypeId="urn:microsoft.com/office/officeart/2005/8/layout/process5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A2235C-7032-44D0-B102-D3A985A6C933}">
      <dgm:prSet phldrT="[Текст]"/>
      <dgm:spPr/>
      <dgm:t>
        <a:bodyPr/>
        <a:lstStyle/>
        <a:p>
          <a:r>
            <a:rPr lang="ru-RU" dirty="0" smtClean="0"/>
            <a:t>За день до занятия в школу приходит волонтер</a:t>
          </a:r>
          <a:r>
            <a:rPr lang="ru-RU" smtClean="0"/>
            <a:t>, чтобы уточнить возможность использования технических средств</a:t>
          </a:r>
          <a:endParaRPr lang="ru-RU" dirty="0"/>
        </a:p>
      </dgm:t>
    </dgm:pt>
    <dgm:pt modelId="{90BA2EF1-EDE5-44E4-857C-528AC3EDC9B2}" type="parTrans" cxnId="{F04AA26A-D751-4BAE-A6CB-CED831591EF5}">
      <dgm:prSet/>
      <dgm:spPr/>
      <dgm:t>
        <a:bodyPr/>
        <a:lstStyle/>
        <a:p>
          <a:endParaRPr lang="ru-RU"/>
        </a:p>
      </dgm:t>
    </dgm:pt>
    <dgm:pt modelId="{859F0C0A-6056-4681-8BF8-DACECA58F669}" type="sibTrans" cxnId="{F04AA26A-D751-4BAE-A6CB-CED831591EF5}">
      <dgm:prSet/>
      <dgm:spPr/>
      <dgm:t>
        <a:bodyPr/>
        <a:lstStyle/>
        <a:p>
          <a:endParaRPr lang="ru-RU"/>
        </a:p>
      </dgm:t>
    </dgm:pt>
    <dgm:pt modelId="{1A275BB5-5C66-44BC-BB02-B19521D05899}">
      <dgm:prSet phldrT="[Текст]"/>
      <dgm:spPr/>
      <dgm:t>
        <a:bodyPr/>
        <a:lstStyle/>
        <a:p>
          <a:r>
            <a:rPr lang="ru-RU" dirty="0" smtClean="0"/>
            <a:t>В зависимости от желания школы на уроке может присутствовать собака</a:t>
          </a:r>
          <a:endParaRPr lang="ru-RU" dirty="0"/>
        </a:p>
      </dgm:t>
    </dgm:pt>
    <dgm:pt modelId="{40ADCD85-0FBC-44A8-99DB-15A79FCCD13B}" type="parTrans" cxnId="{298AC96E-97BC-4E36-B285-0E2954EF2A6F}">
      <dgm:prSet/>
      <dgm:spPr/>
      <dgm:t>
        <a:bodyPr/>
        <a:lstStyle/>
        <a:p>
          <a:endParaRPr lang="ru-RU"/>
        </a:p>
      </dgm:t>
    </dgm:pt>
    <dgm:pt modelId="{C8D24149-4660-4E65-8351-C3DA67D4CC04}" type="sibTrans" cxnId="{298AC96E-97BC-4E36-B285-0E2954EF2A6F}">
      <dgm:prSet/>
      <dgm:spPr/>
      <dgm:t>
        <a:bodyPr/>
        <a:lstStyle/>
        <a:p>
          <a:endParaRPr lang="ru-RU"/>
        </a:p>
      </dgm:t>
    </dgm:pt>
    <dgm:pt modelId="{4DD09FAE-4BED-43C8-8743-C74BFE8243B7}">
      <dgm:prSet phldrT="[Текст]"/>
      <dgm:spPr/>
      <dgm:t>
        <a:bodyPr/>
        <a:lstStyle/>
        <a:p>
          <a:r>
            <a:rPr lang="ru-RU" dirty="0" smtClean="0"/>
            <a:t>На занятии присутствуют два или три волонтера. </a:t>
          </a:r>
          <a:endParaRPr lang="ru-RU" dirty="0"/>
        </a:p>
      </dgm:t>
    </dgm:pt>
    <dgm:pt modelId="{30CBBCC7-335A-437F-B739-7AF9600F6DCE}" type="parTrans" cxnId="{2DA7F11F-AA80-4C7A-8532-0686B79196A9}">
      <dgm:prSet/>
      <dgm:spPr/>
      <dgm:t>
        <a:bodyPr/>
        <a:lstStyle/>
        <a:p>
          <a:endParaRPr lang="ru-RU"/>
        </a:p>
      </dgm:t>
    </dgm:pt>
    <dgm:pt modelId="{02542776-A2BA-45AE-A69A-C91599187402}" type="sibTrans" cxnId="{2DA7F11F-AA80-4C7A-8532-0686B79196A9}">
      <dgm:prSet/>
      <dgm:spPr/>
      <dgm:t>
        <a:bodyPr/>
        <a:lstStyle/>
        <a:p>
          <a:endParaRPr lang="ru-RU"/>
        </a:p>
      </dgm:t>
    </dgm:pt>
    <dgm:pt modelId="{5ACCCE12-A827-443E-A896-741E76429BD5}">
      <dgm:prSet phldrT="[Текст]"/>
      <dgm:spPr/>
      <dgm:t>
        <a:bodyPr/>
        <a:lstStyle/>
        <a:p>
          <a:r>
            <a:rPr lang="ru-RU" dirty="0" smtClean="0"/>
            <a:t>Один из волонтеров отвечает за информационное наполнение занятия.</a:t>
          </a:r>
          <a:endParaRPr lang="ru-RU" dirty="0"/>
        </a:p>
      </dgm:t>
    </dgm:pt>
    <dgm:pt modelId="{22FB4121-6309-461B-AF7B-5CB1ED7678DD}" type="parTrans" cxnId="{2C8A0E7E-D1FD-4E39-8E51-4F1CE20F59D2}">
      <dgm:prSet/>
      <dgm:spPr/>
      <dgm:t>
        <a:bodyPr/>
        <a:lstStyle/>
        <a:p>
          <a:endParaRPr lang="ru-RU"/>
        </a:p>
      </dgm:t>
    </dgm:pt>
    <dgm:pt modelId="{4BC2223C-78FF-4E30-9373-42BBC8251ED7}" type="sibTrans" cxnId="{2C8A0E7E-D1FD-4E39-8E51-4F1CE20F59D2}">
      <dgm:prSet/>
      <dgm:spPr/>
      <dgm:t>
        <a:bodyPr/>
        <a:lstStyle/>
        <a:p>
          <a:endParaRPr lang="ru-RU"/>
        </a:p>
      </dgm:t>
    </dgm:pt>
    <dgm:pt modelId="{D685A7D9-C18E-467B-A607-D7EA2A2A0BDD}">
      <dgm:prSet phldrT="[Текст]"/>
      <dgm:spPr/>
      <dgm:t>
        <a:bodyPr/>
        <a:lstStyle/>
        <a:p>
          <a:r>
            <a:rPr lang="ru-RU" dirty="0" smtClean="0"/>
            <a:t>Второй волонтер делает фотографии для архива нашей организации. Без разрешения родителей фото и видеоматериалы не публикуются. </a:t>
          </a:r>
          <a:endParaRPr lang="ru-RU" dirty="0"/>
        </a:p>
      </dgm:t>
    </dgm:pt>
    <dgm:pt modelId="{CEA0C446-DD2D-4ED6-8C0C-98BB45FDA13E}" type="parTrans" cxnId="{A306EF41-A4E1-4847-A337-220638D3116F}">
      <dgm:prSet/>
      <dgm:spPr/>
      <dgm:t>
        <a:bodyPr/>
        <a:lstStyle/>
        <a:p>
          <a:endParaRPr lang="ru-RU"/>
        </a:p>
      </dgm:t>
    </dgm:pt>
    <dgm:pt modelId="{4D2C533C-E58E-42D8-967C-15AA9B2D092C}" type="sibTrans" cxnId="{A306EF41-A4E1-4847-A337-220638D3116F}">
      <dgm:prSet/>
      <dgm:spPr/>
      <dgm:t>
        <a:bodyPr/>
        <a:lstStyle/>
        <a:p>
          <a:endParaRPr lang="ru-RU"/>
        </a:p>
      </dgm:t>
    </dgm:pt>
    <dgm:pt modelId="{50F90ED3-9855-4D35-9598-5496FF48F8B2}">
      <dgm:prSet/>
      <dgm:spPr/>
      <dgm:t>
        <a:bodyPr/>
        <a:lstStyle/>
        <a:p>
          <a:r>
            <a:rPr lang="ru-RU" dirty="0" smtClean="0"/>
            <a:t>Третий волонтер следит за собакой, которая часть занятия проводит вне учебной аудитории </a:t>
          </a:r>
          <a:endParaRPr lang="ru-RU" dirty="0"/>
        </a:p>
      </dgm:t>
    </dgm:pt>
    <dgm:pt modelId="{5270634D-E4F6-4744-83A4-AC21815A9AFF}" type="parTrans" cxnId="{3954003F-5F91-4E22-BA3F-6057FFDC92F0}">
      <dgm:prSet/>
      <dgm:spPr/>
      <dgm:t>
        <a:bodyPr/>
        <a:lstStyle/>
        <a:p>
          <a:endParaRPr lang="ru-RU"/>
        </a:p>
      </dgm:t>
    </dgm:pt>
    <dgm:pt modelId="{7DD8D363-9462-4E94-A9C9-F24F21655956}" type="sibTrans" cxnId="{3954003F-5F91-4E22-BA3F-6057FFDC92F0}">
      <dgm:prSet/>
      <dgm:spPr/>
      <dgm:t>
        <a:bodyPr/>
        <a:lstStyle/>
        <a:p>
          <a:endParaRPr lang="ru-RU"/>
        </a:p>
      </dgm:t>
    </dgm:pt>
    <dgm:pt modelId="{3FB960C4-195B-4A1F-A16F-6397AAD48FC0}">
      <dgm:prSet/>
      <dgm:spPr/>
      <dgm:t>
        <a:bodyPr/>
        <a:lstStyle/>
        <a:p>
          <a:r>
            <a:rPr lang="ru-RU" dirty="0" smtClean="0"/>
            <a:t>Ближе к концу занятия определяется тема следующей встречи</a:t>
          </a:r>
          <a:endParaRPr lang="ru-RU" dirty="0"/>
        </a:p>
      </dgm:t>
    </dgm:pt>
    <dgm:pt modelId="{655D1732-4068-41D3-8A5E-02208C782E81}" type="parTrans" cxnId="{371B5C4B-F5C9-4263-A96A-0698AF4E3609}">
      <dgm:prSet/>
      <dgm:spPr/>
      <dgm:t>
        <a:bodyPr/>
        <a:lstStyle/>
        <a:p>
          <a:endParaRPr lang="ru-RU"/>
        </a:p>
      </dgm:t>
    </dgm:pt>
    <dgm:pt modelId="{4E587F11-2A2E-481D-BCFB-373EAE04DCCE}" type="sibTrans" cxnId="{371B5C4B-F5C9-4263-A96A-0698AF4E3609}">
      <dgm:prSet/>
      <dgm:spPr/>
      <dgm:t>
        <a:bodyPr/>
        <a:lstStyle/>
        <a:p>
          <a:endParaRPr lang="ru-RU"/>
        </a:p>
      </dgm:t>
    </dgm:pt>
    <dgm:pt modelId="{937A13E8-0CFF-40F0-9B95-93D5BB422F96}">
      <dgm:prSet/>
      <dgm:spPr/>
      <dgm:t>
        <a:bodyPr/>
        <a:lstStyle/>
        <a:p>
          <a:r>
            <a:rPr lang="ru-RU" dirty="0" smtClean="0"/>
            <a:t>Минут за пятнадцать до окончания занятия проводится </a:t>
          </a:r>
          <a:r>
            <a:rPr lang="ru-RU" dirty="0" err="1" smtClean="0"/>
            <a:t>интерактив</a:t>
          </a:r>
          <a:r>
            <a:rPr lang="ru-RU" dirty="0" smtClean="0"/>
            <a:t> с участием собаки.</a:t>
          </a:r>
          <a:endParaRPr lang="ru-RU" dirty="0"/>
        </a:p>
      </dgm:t>
    </dgm:pt>
    <dgm:pt modelId="{1408D13D-D65D-44F2-A81F-624D715065DF}" type="parTrans" cxnId="{AA618B86-9CB9-4E7C-A3F6-C3D5C8016973}">
      <dgm:prSet/>
      <dgm:spPr/>
      <dgm:t>
        <a:bodyPr/>
        <a:lstStyle/>
        <a:p>
          <a:endParaRPr lang="ru-RU"/>
        </a:p>
      </dgm:t>
    </dgm:pt>
    <dgm:pt modelId="{2900B7E0-EECC-4B0B-BCC2-BBF8465CEB89}" type="sibTrans" cxnId="{AA618B86-9CB9-4E7C-A3F6-C3D5C8016973}">
      <dgm:prSet/>
      <dgm:spPr/>
      <dgm:t>
        <a:bodyPr/>
        <a:lstStyle/>
        <a:p>
          <a:endParaRPr lang="ru-RU"/>
        </a:p>
      </dgm:t>
    </dgm:pt>
    <dgm:pt modelId="{0F4AAE99-4C73-4BF9-B507-9224C5820F36}" type="pres">
      <dgm:prSet presAssocID="{F372D50D-8195-4C59-9037-4E90A15D5E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077AE-D3B1-49F9-B549-534EA6FF6A50}" type="pres">
      <dgm:prSet presAssocID="{9DA2235C-7032-44D0-B102-D3A985A6C93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93C94-557B-409E-9CD0-96A79C40354C}" type="pres">
      <dgm:prSet presAssocID="{859F0C0A-6056-4681-8BF8-DACECA58F66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BA8F529-523E-4780-9E99-E20F0A961951}" type="pres">
      <dgm:prSet presAssocID="{859F0C0A-6056-4681-8BF8-DACECA58F66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F7EE89C-106C-470B-9AFA-85562362D276}" type="pres">
      <dgm:prSet presAssocID="{1A275BB5-5C66-44BC-BB02-B19521D0589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31B32-4DD9-49B9-9418-D8C7C4D73DA7}" type="pres">
      <dgm:prSet presAssocID="{C8D24149-4660-4E65-8351-C3DA67D4CC04}" presName="sibTrans" presStyleLbl="sibTrans2D1" presStyleIdx="1" presStyleCnt="7"/>
      <dgm:spPr/>
      <dgm:t>
        <a:bodyPr/>
        <a:lstStyle/>
        <a:p>
          <a:endParaRPr lang="ru-RU"/>
        </a:p>
      </dgm:t>
    </dgm:pt>
    <dgm:pt modelId="{C5B4D48A-5D31-4EBB-9A16-326999631FD7}" type="pres">
      <dgm:prSet presAssocID="{C8D24149-4660-4E65-8351-C3DA67D4CC0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48B2EBE9-5A81-4EBF-89B8-2D5C90519282}" type="pres">
      <dgm:prSet presAssocID="{4DD09FAE-4BED-43C8-8743-C74BFE8243B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40529-BAEA-4817-86D5-130B88E7214A}" type="pres">
      <dgm:prSet presAssocID="{02542776-A2BA-45AE-A69A-C91599187402}" presName="sibTrans" presStyleLbl="sibTrans2D1" presStyleIdx="2" presStyleCnt="7"/>
      <dgm:spPr/>
      <dgm:t>
        <a:bodyPr/>
        <a:lstStyle/>
        <a:p>
          <a:endParaRPr lang="ru-RU"/>
        </a:p>
      </dgm:t>
    </dgm:pt>
    <dgm:pt modelId="{E1D69AE2-29C3-438B-825E-2789B0FE5409}" type="pres">
      <dgm:prSet presAssocID="{02542776-A2BA-45AE-A69A-C91599187402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2E078690-0926-4492-B61C-477CCB1359E4}" type="pres">
      <dgm:prSet presAssocID="{5ACCCE12-A827-443E-A896-741E76429BD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2995B-8252-431E-9AF4-D2B0D7C8D8AF}" type="pres">
      <dgm:prSet presAssocID="{4BC2223C-78FF-4E30-9373-42BBC8251ED7}" presName="sibTrans" presStyleLbl="sibTrans2D1" presStyleIdx="3" presStyleCnt="7"/>
      <dgm:spPr/>
      <dgm:t>
        <a:bodyPr/>
        <a:lstStyle/>
        <a:p>
          <a:endParaRPr lang="ru-RU"/>
        </a:p>
      </dgm:t>
    </dgm:pt>
    <dgm:pt modelId="{59317A3B-3842-43CC-8C06-02CA3E4B4BB9}" type="pres">
      <dgm:prSet presAssocID="{4BC2223C-78FF-4E30-9373-42BBC8251ED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BEEEF5ED-11E5-42C8-8142-0C29B3D7C7FD}" type="pres">
      <dgm:prSet presAssocID="{D685A7D9-C18E-467B-A607-D7EA2A2A0BD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429BF-7A3A-45E0-BF5E-3E3ED6E51303}" type="pres">
      <dgm:prSet presAssocID="{4D2C533C-E58E-42D8-967C-15AA9B2D092C}" presName="sibTrans" presStyleLbl="sibTrans2D1" presStyleIdx="4" presStyleCnt="7"/>
      <dgm:spPr/>
      <dgm:t>
        <a:bodyPr/>
        <a:lstStyle/>
        <a:p>
          <a:endParaRPr lang="ru-RU"/>
        </a:p>
      </dgm:t>
    </dgm:pt>
    <dgm:pt modelId="{42F6601A-72A1-4F31-A5EC-EF2AC01C1E5F}" type="pres">
      <dgm:prSet presAssocID="{4D2C533C-E58E-42D8-967C-15AA9B2D092C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8AD30803-E7E4-4134-97F7-2FD25A271A88}" type="pres">
      <dgm:prSet presAssocID="{50F90ED3-9855-4D35-9598-5496FF48F8B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0FE09-4ED4-4383-A771-CAA6FCBFB673}" type="pres">
      <dgm:prSet presAssocID="{7DD8D363-9462-4E94-A9C9-F24F21655956}" presName="sibTrans" presStyleLbl="sibTrans2D1" presStyleIdx="5" presStyleCnt="7"/>
      <dgm:spPr/>
      <dgm:t>
        <a:bodyPr/>
        <a:lstStyle/>
        <a:p>
          <a:endParaRPr lang="ru-RU"/>
        </a:p>
      </dgm:t>
    </dgm:pt>
    <dgm:pt modelId="{3371C56B-1DA6-4FAB-A932-BEF375D5E929}" type="pres">
      <dgm:prSet presAssocID="{7DD8D363-9462-4E94-A9C9-F24F21655956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0D81CD3C-FE1F-49B8-85A2-19B0925FFAD1}" type="pres">
      <dgm:prSet presAssocID="{937A13E8-0CFF-40F0-9B95-93D5BB422F9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D640F-236A-41DA-BFCF-F1745D20295D}" type="pres">
      <dgm:prSet presAssocID="{2900B7E0-EECC-4B0B-BCC2-BBF8465CEB89}" presName="sibTrans" presStyleLbl="sibTrans2D1" presStyleIdx="6" presStyleCnt="7"/>
      <dgm:spPr/>
      <dgm:t>
        <a:bodyPr/>
        <a:lstStyle/>
        <a:p>
          <a:endParaRPr lang="ru-RU"/>
        </a:p>
      </dgm:t>
    </dgm:pt>
    <dgm:pt modelId="{9EBF6164-42F8-4285-8DE0-BAE9AF186C39}" type="pres">
      <dgm:prSet presAssocID="{2900B7E0-EECC-4B0B-BCC2-BBF8465CEB89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41D4CD6-61D6-49D9-93C9-9858D04A49F1}" type="pres">
      <dgm:prSet presAssocID="{3FB960C4-195B-4A1F-A16F-6397AAD48FC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F4300-ADCC-4F8B-878E-5CB836D508B5}" type="presOf" srcId="{4D2C533C-E58E-42D8-967C-15AA9B2D092C}" destId="{1B3429BF-7A3A-45E0-BF5E-3E3ED6E51303}" srcOrd="0" destOrd="0" presId="urn:microsoft.com/office/officeart/2005/8/layout/process5"/>
    <dgm:cxn modelId="{1E57270A-29AE-4DA4-817B-FB59FEEFECB6}" type="presOf" srcId="{5ACCCE12-A827-443E-A896-741E76429BD5}" destId="{2E078690-0926-4492-B61C-477CCB1359E4}" srcOrd="0" destOrd="0" presId="urn:microsoft.com/office/officeart/2005/8/layout/process5"/>
    <dgm:cxn modelId="{2DA7F11F-AA80-4C7A-8532-0686B79196A9}" srcId="{F372D50D-8195-4C59-9037-4E90A15D5E0E}" destId="{4DD09FAE-4BED-43C8-8743-C74BFE8243B7}" srcOrd="2" destOrd="0" parTransId="{30CBBCC7-335A-437F-B739-7AF9600F6DCE}" sibTransId="{02542776-A2BA-45AE-A69A-C91599187402}"/>
    <dgm:cxn modelId="{371B5C4B-F5C9-4263-A96A-0698AF4E3609}" srcId="{F372D50D-8195-4C59-9037-4E90A15D5E0E}" destId="{3FB960C4-195B-4A1F-A16F-6397AAD48FC0}" srcOrd="7" destOrd="0" parTransId="{655D1732-4068-41D3-8A5E-02208C782E81}" sibTransId="{4E587F11-2A2E-481D-BCFB-373EAE04DCCE}"/>
    <dgm:cxn modelId="{A731754A-AADA-4708-9ADD-C7FEBDC22534}" type="presOf" srcId="{3FB960C4-195B-4A1F-A16F-6397AAD48FC0}" destId="{841D4CD6-61D6-49D9-93C9-9858D04A49F1}" srcOrd="0" destOrd="0" presId="urn:microsoft.com/office/officeart/2005/8/layout/process5"/>
    <dgm:cxn modelId="{5ED09FCA-5900-47A9-B983-30B9E40BE212}" type="presOf" srcId="{2900B7E0-EECC-4B0B-BCC2-BBF8465CEB89}" destId="{9EBF6164-42F8-4285-8DE0-BAE9AF186C39}" srcOrd="1" destOrd="0" presId="urn:microsoft.com/office/officeart/2005/8/layout/process5"/>
    <dgm:cxn modelId="{62C7EBFF-0604-4433-B3CE-0CDD1445C545}" type="presOf" srcId="{4BC2223C-78FF-4E30-9373-42BBC8251ED7}" destId="{59317A3B-3842-43CC-8C06-02CA3E4B4BB9}" srcOrd="1" destOrd="0" presId="urn:microsoft.com/office/officeart/2005/8/layout/process5"/>
    <dgm:cxn modelId="{EAF804DF-2C6E-41AA-BE1D-5AD49438CEE4}" type="presOf" srcId="{4BC2223C-78FF-4E30-9373-42BBC8251ED7}" destId="{2A82995B-8252-431E-9AF4-D2B0D7C8D8AF}" srcOrd="0" destOrd="0" presId="urn:microsoft.com/office/officeart/2005/8/layout/process5"/>
    <dgm:cxn modelId="{1570B36D-241C-4F19-874F-F0A6C2F2C14D}" type="presOf" srcId="{C8D24149-4660-4E65-8351-C3DA67D4CC04}" destId="{8E931B32-4DD9-49B9-9418-D8C7C4D73DA7}" srcOrd="0" destOrd="0" presId="urn:microsoft.com/office/officeart/2005/8/layout/process5"/>
    <dgm:cxn modelId="{3954003F-5F91-4E22-BA3F-6057FFDC92F0}" srcId="{F372D50D-8195-4C59-9037-4E90A15D5E0E}" destId="{50F90ED3-9855-4D35-9598-5496FF48F8B2}" srcOrd="5" destOrd="0" parTransId="{5270634D-E4F6-4744-83A4-AC21815A9AFF}" sibTransId="{7DD8D363-9462-4E94-A9C9-F24F21655956}"/>
    <dgm:cxn modelId="{A306EF41-A4E1-4847-A337-220638D3116F}" srcId="{F372D50D-8195-4C59-9037-4E90A15D5E0E}" destId="{D685A7D9-C18E-467B-A607-D7EA2A2A0BDD}" srcOrd="4" destOrd="0" parTransId="{CEA0C446-DD2D-4ED6-8C0C-98BB45FDA13E}" sibTransId="{4D2C533C-E58E-42D8-967C-15AA9B2D092C}"/>
    <dgm:cxn modelId="{713958FA-B0AC-4874-A860-A2D64F294069}" type="presOf" srcId="{02542776-A2BA-45AE-A69A-C91599187402}" destId="{AE440529-BAEA-4817-86D5-130B88E7214A}" srcOrd="0" destOrd="0" presId="urn:microsoft.com/office/officeart/2005/8/layout/process5"/>
    <dgm:cxn modelId="{DCDD6DDF-C0F1-45A6-A082-2E8739CF747E}" type="presOf" srcId="{4DD09FAE-4BED-43C8-8743-C74BFE8243B7}" destId="{48B2EBE9-5A81-4EBF-89B8-2D5C90519282}" srcOrd="0" destOrd="0" presId="urn:microsoft.com/office/officeart/2005/8/layout/process5"/>
    <dgm:cxn modelId="{2C8A0E7E-D1FD-4E39-8E51-4F1CE20F59D2}" srcId="{F372D50D-8195-4C59-9037-4E90A15D5E0E}" destId="{5ACCCE12-A827-443E-A896-741E76429BD5}" srcOrd="3" destOrd="0" parTransId="{22FB4121-6309-461B-AF7B-5CB1ED7678DD}" sibTransId="{4BC2223C-78FF-4E30-9373-42BBC8251ED7}"/>
    <dgm:cxn modelId="{43083C0F-ACDE-494B-A87B-D7CC8B4508DD}" type="presOf" srcId="{D685A7D9-C18E-467B-A607-D7EA2A2A0BDD}" destId="{BEEEF5ED-11E5-42C8-8142-0C29B3D7C7FD}" srcOrd="0" destOrd="0" presId="urn:microsoft.com/office/officeart/2005/8/layout/process5"/>
    <dgm:cxn modelId="{7C22B75A-533D-413E-8EAB-01BE3FBDAAF8}" type="presOf" srcId="{937A13E8-0CFF-40F0-9B95-93D5BB422F96}" destId="{0D81CD3C-FE1F-49B8-85A2-19B0925FFAD1}" srcOrd="0" destOrd="0" presId="urn:microsoft.com/office/officeart/2005/8/layout/process5"/>
    <dgm:cxn modelId="{AA62F9EA-D3CA-4EF8-AB41-9EA48B9FAC25}" type="presOf" srcId="{50F90ED3-9855-4D35-9598-5496FF48F8B2}" destId="{8AD30803-E7E4-4134-97F7-2FD25A271A88}" srcOrd="0" destOrd="0" presId="urn:microsoft.com/office/officeart/2005/8/layout/process5"/>
    <dgm:cxn modelId="{DF4A7D87-7476-4B4A-A6F4-10D89EBF8782}" type="presOf" srcId="{1A275BB5-5C66-44BC-BB02-B19521D05899}" destId="{FF7EE89C-106C-470B-9AFA-85562362D276}" srcOrd="0" destOrd="0" presId="urn:microsoft.com/office/officeart/2005/8/layout/process5"/>
    <dgm:cxn modelId="{44CDD039-AB2F-4A4E-B29F-37A21E0F0486}" type="presOf" srcId="{859F0C0A-6056-4681-8BF8-DACECA58F669}" destId="{39393C94-557B-409E-9CD0-96A79C40354C}" srcOrd="0" destOrd="0" presId="urn:microsoft.com/office/officeart/2005/8/layout/process5"/>
    <dgm:cxn modelId="{FFE7D87A-055B-401D-926B-E40094796D15}" type="presOf" srcId="{9DA2235C-7032-44D0-B102-D3A985A6C933}" destId="{823077AE-D3B1-49F9-B549-534EA6FF6A50}" srcOrd="0" destOrd="0" presId="urn:microsoft.com/office/officeart/2005/8/layout/process5"/>
    <dgm:cxn modelId="{73716158-F4D4-4FBA-914F-1449549BE893}" type="presOf" srcId="{C8D24149-4660-4E65-8351-C3DA67D4CC04}" destId="{C5B4D48A-5D31-4EBB-9A16-326999631FD7}" srcOrd="1" destOrd="0" presId="urn:microsoft.com/office/officeart/2005/8/layout/process5"/>
    <dgm:cxn modelId="{25C140D6-9E8E-4EC3-B478-9FFEC0BB72A7}" type="presOf" srcId="{859F0C0A-6056-4681-8BF8-DACECA58F669}" destId="{0BA8F529-523E-4780-9E99-E20F0A961951}" srcOrd="1" destOrd="0" presId="urn:microsoft.com/office/officeart/2005/8/layout/process5"/>
    <dgm:cxn modelId="{6E403E5F-B7A1-4FDD-BFAD-78D67F2D3BD8}" type="presOf" srcId="{7DD8D363-9462-4E94-A9C9-F24F21655956}" destId="{C4A0FE09-4ED4-4383-A771-CAA6FCBFB673}" srcOrd="0" destOrd="0" presId="urn:microsoft.com/office/officeart/2005/8/layout/process5"/>
    <dgm:cxn modelId="{F04AA26A-D751-4BAE-A6CB-CED831591EF5}" srcId="{F372D50D-8195-4C59-9037-4E90A15D5E0E}" destId="{9DA2235C-7032-44D0-B102-D3A985A6C933}" srcOrd="0" destOrd="0" parTransId="{90BA2EF1-EDE5-44E4-857C-528AC3EDC9B2}" sibTransId="{859F0C0A-6056-4681-8BF8-DACECA58F669}"/>
    <dgm:cxn modelId="{AA618B86-9CB9-4E7C-A3F6-C3D5C8016973}" srcId="{F372D50D-8195-4C59-9037-4E90A15D5E0E}" destId="{937A13E8-0CFF-40F0-9B95-93D5BB422F96}" srcOrd="6" destOrd="0" parTransId="{1408D13D-D65D-44F2-A81F-624D715065DF}" sibTransId="{2900B7E0-EECC-4B0B-BCC2-BBF8465CEB89}"/>
    <dgm:cxn modelId="{2477DC44-7ED3-4032-810F-B24BEF23C472}" type="presOf" srcId="{F372D50D-8195-4C59-9037-4E90A15D5E0E}" destId="{0F4AAE99-4C73-4BF9-B507-9224C5820F36}" srcOrd="0" destOrd="0" presId="urn:microsoft.com/office/officeart/2005/8/layout/process5"/>
    <dgm:cxn modelId="{9CEB5E87-D02C-4770-83BB-382C2CD2C5CB}" type="presOf" srcId="{2900B7E0-EECC-4B0B-BCC2-BBF8465CEB89}" destId="{FADD640F-236A-41DA-BFCF-F1745D20295D}" srcOrd="0" destOrd="0" presId="urn:microsoft.com/office/officeart/2005/8/layout/process5"/>
    <dgm:cxn modelId="{577B0E27-F58B-4263-A5D5-FE289EC3257C}" type="presOf" srcId="{4D2C533C-E58E-42D8-967C-15AA9B2D092C}" destId="{42F6601A-72A1-4F31-A5EC-EF2AC01C1E5F}" srcOrd="1" destOrd="0" presId="urn:microsoft.com/office/officeart/2005/8/layout/process5"/>
    <dgm:cxn modelId="{298AC96E-97BC-4E36-B285-0E2954EF2A6F}" srcId="{F372D50D-8195-4C59-9037-4E90A15D5E0E}" destId="{1A275BB5-5C66-44BC-BB02-B19521D05899}" srcOrd="1" destOrd="0" parTransId="{40ADCD85-0FBC-44A8-99DB-15A79FCCD13B}" sibTransId="{C8D24149-4660-4E65-8351-C3DA67D4CC04}"/>
    <dgm:cxn modelId="{ABCC9CD2-62F7-4518-8E39-0E0C46F34828}" type="presOf" srcId="{7DD8D363-9462-4E94-A9C9-F24F21655956}" destId="{3371C56B-1DA6-4FAB-A932-BEF375D5E929}" srcOrd="1" destOrd="0" presId="urn:microsoft.com/office/officeart/2005/8/layout/process5"/>
    <dgm:cxn modelId="{D74E4880-681F-42A2-B27A-B8952F395785}" type="presOf" srcId="{02542776-A2BA-45AE-A69A-C91599187402}" destId="{E1D69AE2-29C3-438B-825E-2789B0FE5409}" srcOrd="1" destOrd="0" presId="urn:microsoft.com/office/officeart/2005/8/layout/process5"/>
    <dgm:cxn modelId="{C51D0DC2-7335-4AAD-A74C-C8D979B42248}" type="presParOf" srcId="{0F4AAE99-4C73-4BF9-B507-9224C5820F36}" destId="{823077AE-D3B1-49F9-B549-534EA6FF6A50}" srcOrd="0" destOrd="0" presId="urn:microsoft.com/office/officeart/2005/8/layout/process5"/>
    <dgm:cxn modelId="{E0C96552-2BC9-4F53-BEBB-7FEACA1B3A7B}" type="presParOf" srcId="{0F4AAE99-4C73-4BF9-B507-9224C5820F36}" destId="{39393C94-557B-409E-9CD0-96A79C40354C}" srcOrd="1" destOrd="0" presId="urn:microsoft.com/office/officeart/2005/8/layout/process5"/>
    <dgm:cxn modelId="{8FA53D2F-ED79-4D51-B363-F0CC01D0983D}" type="presParOf" srcId="{39393C94-557B-409E-9CD0-96A79C40354C}" destId="{0BA8F529-523E-4780-9E99-E20F0A961951}" srcOrd="0" destOrd="0" presId="urn:microsoft.com/office/officeart/2005/8/layout/process5"/>
    <dgm:cxn modelId="{9F9F08CA-2A2A-4652-83D5-A9307D319CF1}" type="presParOf" srcId="{0F4AAE99-4C73-4BF9-B507-9224C5820F36}" destId="{FF7EE89C-106C-470B-9AFA-85562362D276}" srcOrd="2" destOrd="0" presId="urn:microsoft.com/office/officeart/2005/8/layout/process5"/>
    <dgm:cxn modelId="{54B6DD85-9239-4295-BD52-60BCF96FF2FD}" type="presParOf" srcId="{0F4AAE99-4C73-4BF9-B507-9224C5820F36}" destId="{8E931B32-4DD9-49B9-9418-D8C7C4D73DA7}" srcOrd="3" destOrd="0" presId="urn:microsoft.com/office/officeart/2005/8/layout/process5"/>
    <dgm:cxn modelId="{8B6EECD2-46DA-4EA4-8177-554DA9534596}" type="presParOf" srcId="{8E931B32-4DD9-49B9-9418-D8C7C4D73DA7}" destId="{C5B4D48A-5D31-4EBB-9A16-326999631FD7}" srcOrd="0" destOrd="0" presId="urn:microsoft.com/office/officeart/2005/8/layout/process5"/>
    <dgm:cxn modelId="{E3170C0C-1BDF-4DA5-9D5D-947D715F86B9}" type="presParOf" srcId="{0F4AAE99-4C73-4BF9-B507-9224C5820F36}" destId="{48B2EBE9-5A81-4EBF-89B8-2D5C90519282}" srcOrd="4" destOrd="0" presId="urn:microsoft.com/office/officeart/2005/8/layout/process5"/>
    <dgm:cxn modelId="{56F82962-BA23-440D-A55B-DD31E660DA60}" type="presParOf" srcId="{0F4AAE99-4C73-4BF9-B507-9224C5820F36}" destId="{AE440529-BAEA-4817-86D5-130B88E7214A}" srcOrd="5" destOrd="0" presId="urn:microsoft.com/office/officeart/2005/8/layout/process5"/>
    <dgm:cxn modelId="{EB662D7F-2EA8-4047-8A0A-64434335CA12}" type="presParOf" srcId="{AE440529-BAEA-4817-86D5-130B88E7214A}" destId="{E1D69AE2-29C3-438B-825E-2789B0FE5409}" srcOrd="0" destOrd="0" presId="urn:microsoft.com/office/officeart/2005/8/layout/process5"/>
    <dgm:cxn modelId="{7F6B2DBE-67D8-4668-A978-7CBB4EB3913C}" type="presParOf" srcId="{0F4AAE99-4C73-4BF9-B507-9224C5820F36}" destId="{2E078690-0926-4492-B61C-477CCB1359E4}" srcOrd="6" destOrd="0" presId="urn:microsoft.com/office/officeart/2005/8/layout/process5"/>
    <dgm:cxn modelId="{400869D5-2D59-4D54-B929-311FAC4CE460}" type="presParOf" srcId="{0F4AAE99-4C73-4BF9-B507-9224C5820F36}" destId="{2A82995B-8252-431E-9AF4-D2B0D7C8D8AF}" srcOrd="7" destOrd="0" presId="urn:microsoft.com/office/officeart/2005/8/layout/process5"/>
    <dgm:cxn modelId="{3B8DB090-D31D-4BC8-B3BF-5220192DF552}" type="presParOf" srcId="{2A82995B-8252-431E-9AF4-D2B0D7C8D8AF}" destId="{59317A3B-3842-43CC-8C06-02CA3E4B4BB9}" srcOrd="0" destOrd="0" presId="urn:microsoft.com/office/officeart/2005/8/layout/process5"/>
    <dgm:cxn modelId="{BC4FEBDC-C650-4B72-99E8-458BA9BA4C5A}" type="presParOf" srcId="{0F4AAE99-4C73-4BF9-B507-9224C5820F36}" destId="{BEEEF5ED-11E5-42C8-8142-0C29B3D7C7FD}" srcOrd="8" destOrd="0" presId="urn:microsoft.com/office/officeart/2005/8/layout/process5"/>
    <dgm:cxn modelId="{79666C0A-8353-48E5-80A9-894EB910A038}" type="presParOf" srcId="{0F4AAE99-4C73-4BF9-B507-9224C5820F36}" destId="{1B3429BF-7A3A-45E0-BF5E-3E3ED6E51303}" srcOrd="9" destOrd="0" presId="urn:microsoft.com/office/officeart/2005/8/layout/process5"/>
    <dgm:cxn modelId="{F177BE44-8057-4D8D-9FC8-0456BA8C5CBF}" type="presParOf" srcId="{1B3429BF-7A3A-45E0-BF5E-3E3ED6E51303}" destId="{42F6601A-72A1-4F31-A5EC-EF2AC01C1E5F}" srcOrd="0" destOrd="0" presId="urn:microsoft.com/office/officeart/2005/8/layout/process5"/>
    <dgm:cxn modelId="{1146AF05-8A81-403B-9F35-A838DACC65B8}" type="presParOf" srcId="{0F4AAE99-4C73-4BF9-B507-9224C5820F36}" destId="{8AD30803-E7E4-4134-97F7-2FD25A271A88}" srcOrd="10" destOrd="0" presId="urn:microsoft.com/office/officeart/2005/8/layout/process5"/>
    <dgm:cxn modelId="{EF1922E3-3A3F-4353-ACD9-654B3AD67074}" type="presParOf" srcId="{0F4AAE99-4C73-4BF9-B507-9224C5820F36}" destId="{C4A0FE09-4ED4-4383-A771-CAA6FCBFB673}" srcOrd="11" destOrd="0" presId="urn:microsoft.com/office/officeart/2005/8/layout/process5"/>
    <dgm:cxn modelId="{8405C50B-9A77-48E1-9385-5F542885FA4B}" type="presParOf" srcId="{C4A0FE09-4ED4-4383-A771-CAA6FCBFB673}" destId="{3371C56B-1DA6-4FAB-A932-BEF375D5E929}" srcOrd="0" destOrd="0" presId="urn:microsoft.com/office/officeart/2005/8/layout/process5"/>
    <dgm:cxn modelId="{17FEBC24-3380-42A6-B474-47F25725FADC}" type="presParOf" srcId="{0F4AAE99-4C73-4BF9-B507-9224C5820F36}" destId="{0D81CD3C-FE1F-49B8-85A2-19B0925FFAD1}" srcOrd="12" destOrd="0" presId="urn:microsoft.com/office/officeart/2005/8/layout/process5"/>
    <dgm:cxn modelId="{B32A7676-270B-4E24-B84B-A6035210F555}" type="presParOf" srcId="{0F4AAE99-4C73-4BF9-B507-9224C5820F36}" destId="{FADD640F-236A-41DA-BFCF-F1745D20295D}" srcOrd="13" destOrd="0" presId="urn:microsoft.com/office/officeart/2005/8/layout/process5"/>
    <dgm:cxn modelId="{3D2316A4-27D5-4AD1-B4A3-2916254E32D4}" type="presParOf" srcId="{FADD640F-236A-41DA-BFCF-F1745D20295D}" destId="{9EBF6164-42F8-4285-8DE0-BAE9AF186C39}" srcOrd="0" destOrd="0" presId="urn:microsoft.com/office/officeart/2005/8/layout/process5"/>
    <dgm:cxn modelId="{FFDDE336-2961-4E19-9400-7CB39741087E}" type="presParOf" srcId="{0F4AAE99-4C73-4BF9-B507-9224C5820F36}" destId="{841D4CD6-61D6-49D9-93C9-9858D04A49F1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AF4E9B-A44E-439D-97F2-E62C146D46FC}" type="doc">
      <dgm:prSet loTypeId="urn:microsoft.com/office/officeart/2005/8/layout/hierarchy4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335A529-74A4-4AAA-9164-4B49A8749CB9}">
      <dgm:prSet phldrT="[Текст]"/>
      <dgm:spPr/>
      <dgm:t>
        <a:bodyPr/>
        <a:lstStyle/>
        <a:p>
          <a:r>
            <a:rPr lang="ru-RU" dirty="0" smtClean="0"/>
            <a:t>Участие в конкурсах рассказа / рисунка, посвященных дню помощи бездомным животным</a:t>
          </a:r>
          <a:endParaRPr lang="ru-RU" dirty="0"/>
        </a:p>
      </dgm:t>
    </dgm:pt>
    <dgm:pt modelId="{BC34851A-7348-4AF8-86CE-CB4B8B52095D}" type="parTrans" cxnId="{381688AF-518B-4187-81A8-FF36342B38F5}">
      <dgm:prSet/>
      <dgm:spPr/>
      <dgm:t>
        <a:bodyPr/>
        <a:lstStyle/>
        <a:p>
          <a:endParaRPr lang="ru-RU"/>
        </a:p>
      </dgm:t>
    </dgm:pt>
    <dgm:pt modelId="{40C0A97C-6276-402D-B090-B5094C256219}" type="sibTrans" cxnId="{381688AF-518B-4187-81A8-FF36342B38F5}">
      <dgm:prSet/>
      <dgm:spPr/>
      <dgm:t>
        <a:bodyPr/>
        <a:lstStyle/>
        <a:p>
          <a:endParaRPr lang="ru-RU"/>
        </a:p>
      </dgm:t>
    </dgm:pt>
    <dgm:pt modelId="{6861BA88-CDCB-41D0-B169-CC075E02B6BF}">
      <dgm:prSet phldrT="[Текст]" custT="1"/>
      <dgm:spPr/>
      <dgm:t>
        <a:bodyPr/>
        <a:lstStyle/>
        <a:p>
          <a:r>
            <a:rPr lang="ru-RU" sz="2400" dirty="0" smtClean="0"/>
            <a:t>Организация сбора помощи для бездомных животных</a:t>
          </a:r>
          <a:endParaRPr lang="ru-RU" sz="2400" dirty="0"/>
        </a:p>
      </dgm:t>
    </dgm:pt>
    <dgm:pt modelId="{CDC567EF-E698-4C4F-9EDC-28BD8005E5AC}" type="parTrans" cxnId="{811620A0-AD64-4DBF-971E-790712FDF2C1}">
      <dgm:prSet/>
      <dgm:spPr/>
      <dgm:t>
        <a:bodyPr/>
        <a:lstStyle/>
        <a:p>
          <a:endParaRPr lang="ru-RU"/>
        </a:p>
      </dgm:t>
    </dgm:pt>
    <dgm:pt modelId="{ED56A701-1216-4004-849C-80BB92688789}" type="sibTrans" cxnId="{811620A0-AD64-4DBF-971E-790712FDF2C1}">
      <dgm:prSet/>
      <dgm:spPr/>
      <dgm:t>
        <a:bodyPr/>
        <a:lstStyle/>
        <a:p>
          <a:endParaRPr lang="ru-RU"/>
        </a:p>
      </dgm:t>
    </dgm:pt>
    <dgm:pt modelId="{BDE7485E-B142-4528-A2DD-85577FF53F50}">
      <dgm:prSet phldrT="[Текст]" custT="1"/>
      <dgm:spPr/>
      <dgm:t>
        <a:bodyPr/>
        <a:lstStyle/>
        <a:p>
          <a:r>
            <a:rPr lang="ru-RU" sz="1600" dirty="0" smtClean="0"/>
            <a:t>Экскурсия в приют для бездомных животных</a:t>
          </a:r>
          <a:endParaRPr lang="ru-RU" sz="1600" dirty="0"/>
        </a:p>
      </dgm:t>
    </dgm:pt>
    <dgm:pt modelId="{C9125A06-72D7-4CAE-A113-707662DAF66A}" type="parTrans" cxnId="{AB45E938-4F09-4296-B479-CE219927932B}">
      <dgm:prSet/>
      <dgm:spPr/>
      <dgm:t>
        <a:bodyPr/>
        <a:lstStyle/>
        <a:p>
          <a:endParaRPr lang="ru-RU"/>
        </a:p>
      </dgm:t>
    </dgm:pt>
    <dgm:pt modelId="{7BBF1E48-AEF9-478C-BAA6-FA323F7533E4}" type="sibTrans" cxnId="{AB45E938-4F09-4296-B479-CE219927932B}">
      <dgm:prSet/>
      <dgm:spPr/>
      <dgm:t>
        <a:bodyPr/>
        <a:lstStyle/>
        <a:p>
          <a:endParaRPr lang="ru-RU"/>
        </a:p>
      </dgm:t>
    </dgm:pt>
    <dgm:pt modelId="{5BED9134-2B4C-4D73-B8AE-609B10AEB30D}">
      <dgm:prSet phldrT="[Текст]" custT="1"/>
      <dgm:spPr/>
      <dgm:t>
        <a:bodyPr/>
        <a:lstStyle/>
        <a:p>
          <a:r>
            <a:rPr lang="ru-RU" sz="1600" dirty="0" smtClean="0"/>
            <a:t>Занятия со старшеклассниками </a:t>
          </a:r>
          <a:endParaRPr lang="ru-RU" sz="1600" dirty="0"/>
        </a:p>
      </dgm:t>
    </dgm:pt>
    <dgm:pt modelId="{4A7C5CF3-4739-4C94-B8B5-E0A755C84E2B}" type="parTrans" cxnId="{30DCAED5-90B9-4CC8-BD3E-A3C5DBB2FD33}">
      <dgm:prSet/>
      <dgm:spPr/>
      <dgm:t>
        <a:bodyPr/>
        <a:lstStyle/>
        <a:p>
          <a:endParaRPr lang="ru-RU"/>
        </a:p>
      </dgm:t>
    </dgm:pt>
    <dgm:pt modelId="{D3028460-5979-4638-ACAE-75E4D2879791}" type="sibTrans" cxnId="{30DCAED5-90B9-4CC8-BD3E-A3C5DBB2FD33}">
      <dgm:prSet/>
      <dgm:spPr/>
      <dgm:t>
        <a:bodyPr/>
        <a:lstStyle/>
        <a:p>
          <a:endParaRPr lang="ru-RU"/>
        </a:p>
      </dgm:t>
    </dgm:pt>
    <dgm:pt modelId="{7D933B64-B2E4-453C-A379-ED089A79192E}">
      <dgm:prSet phldrT="[Текст]"/>
      <dgm:spPr/>
      <dgm:t>
        <a:bodyPr/>
        <a:lstStyle/>
        <a:p>
          <a:r>
            <a:rPr lang="ru-RU" dirty="0" smtClean="0"/>
            <a:t>Проведение обсуждений с родителями</a:t>
          </a:r>
          <a:endParaRPr lang="ru-RU" dirty="0"/>
        </a:p>
      </dgm:t>
    </dgm:pt>
    <dgm:pt modelId="{40435875-BDA4-43B0-BBF8-5E5051BBF656}" type="parTrans" cxnId="{E8D816D5-1DBE-4AAA-A7A7-9BACDE67D6B2}">
      <dgm:prSet/>
      <dgm:spPr/>
      <dgm:t>
        <a:bodyPr/>
        <a:lstStyle/>
        <a:p>
          <a:endParaRPr lang="ru-RU"/>
        </a:p>
      </dgm:t>
    </dgm:pt>
    <dgm:pt modelId="{599BDDFD-84E5-45F0-9083-A6315136C094}" type="sibTrans" cxnId="{E8D816D5-1DBE-4AAA-A7A7-9BACDE67D6B2}">
      <dgm:prSet/>
      <dgm:spPr/>
      <dgm:t>
        <a:bodyPr/>
        <a:lstStyle/>
        <a:p>
          <a:endParaRPr lang="ru-RU"/>
        </a:p>
      </dgm:t>
    </dgm:pt>
    <dgm:pt modelId="{28B136B4-EA32-47E5-88C5-0E9175FB2EC2}">
      <dgm:prSet phldrT="[Текст]" custT="1"/>
      <dgm:spPr/>
      <dgm:t>
        <a:bodyPr/>
        <a:lstStyle/>
        <a:p>
          <a:r>
            <a:rPr lang="ru-RU" sz="1400" dirty="0" smtClean="0"/>
            <a:t>Занятия на тему гуманного отношения к другим животным</a:t>
          </a:r>
          <a:endParaRPr lang="ru-RU" sz="1400" dirty="0"/>
        </a:p>
      </dgm:t>
    </dgm:pt>
    <dgm:pt modelId="{307AE750-80CA-45CB-BCD9-D64B70DE8601}" type="parTrans" cxnId="{F5C471E0-D455-4EDE-9044-9BB584A88F7D}">
      <dgm:prSet/>
      <dgm:spPr/>
      <dgm:t>
        <a:bodyPr/>
        <a:lstStyle/>
        <a:p>
          <a:endParaRPr lang="ru-RU"/>
        </a:p>
      </dgm:t>
    </dgm:pt>
    <dgm:pt modelId="{C37FE704-F064-49DE-A6EC-ECD185D746C9}" type="sibTrans" cxnId="{F5C471E0-D455-4EDE-9044-9BB584A88F7D}">
      <dgm:prSet/>
      <dgm:spPr/>
      <dgm:t>
        <a:bodyPr/>
        <a:lstStyle/>
        <a:p>
          <a:endParaRPr lang="ru-RU"/>
        </a:p>
      </dgm:t>
    </dgm:pt>
    <dgm:pt modelId="{20FF90FF-FD22-49FF-AB13-55BC8C3E4707}">
      <dgm:prSet custT="1"/>
      <dgm:spPr/>
      <dgm:t>
        <a:bodyPr/>
        <a:lstStyle/>
        <a:p>
          <a:r>
            <a:rPr lang="ru-RU" sz="1600" dirty="0" smtClean="0"/>
            <a:t>Организация встречи с юными кинологами</a:t>
          </a:r>
          <a:endParaRPr lang="ru-RU" sz="1800" dirty="0"/>
        </a:p>
      </dgm:t>
    </dgm:pt>
    <dgm:pt modelId="{6A4F8165-1D20-4C85-89BF-13E735168815}" type="parTrans" cxnId="{F6FAA924-4C54-4F01-820F-BC4F574C8FD9}">
      <dgm:prSet/>
      <dgm:spPr/>
      <dgm:t>
        <a:bodyPr/>
        <a:lstStyle/>
        <a:p>
          <a:endParaRPr lang="ru-RU"/>
        </a:p>
      </dgm:t>
    </dgm:pt>
    <dgm:pt modelId="{15B7CB2D-43EB-4F14-8651-30D99B6AA77D}" type="sibTrans" cxnId="{F6FAA924-4C54-4F01-820F-BC4F574C8FD9}">
      <dgm:prSet/>
      <dgm:spPr/>
      <dgm:t>
        <a:bodyPr/>
        <a:lstStyle/>
        <a:p>
          <a:endParaRPr lang="ru-RU"/>
        </a:p>
      </dgm:t>
    </dgm:pt>
    <dgm:pt modelId="{4824B108-F0DE-4E65-8B45-21F79C92D4CE}" type="pres">
      <dgm:prSet presAssocID="{A7AF4E9B-A44E-439D-97F2-E62C146D46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29F6FE-202E-41DC-B6AD-0716EA7489A5}" type="pres">
      <dgm:prSet presAssocID="{5335A529-74A4-4AAA-9164-4B49A8749CB9}" presName="vertOne" presStyleCnt="0"/>
      <dgm:spPr/>
    </dgm:pt>
    <dgm:pt modelId="{D573FE83-FD2A-42C9-9363-99BF3281A682}" type="pres">
      <dgm:prSet presAssocID="{5335A529-74A4-4AAA-9164-4B49A8749CB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075C9-89E2-4A16-B11A-C1A11258F647}" type="pres">
      <dgm:prSet presAssocID="{5335A529-74A4-4AAA-9164-4B49A8749CB9}" presName="parTransOne" presStyleCnt="0"/>
      <dgm:spPr/>
    </dgm:pt>
    <dgm:pt modelId="{4A07D564-D21D-406B-A575-5DE9D42462F7}" type="pres">
      <dgm:prSet presAssocID="{5335A529-74A4-4AAA-9164-4B49A8749CB9}" presName="horzOne" presStyleCnt="0"/>
      <dgm:spPr/>
    </dgm:pt>
    <dgm:pt modelId="{A2D23879-AE84-4CBA-81B8-5865D5A6A800}" type="pres">
      <dgm:prSet presAssocID="{6861BA88-CDCB-41D0-B169-CC075E02B6BF}" presName="vertTwo" presStyleCnt="0"/>
      <dgm:spPr/>
    </dgm:pt>
    <dgm:pt modelId="{84960E6F-3C97-4C93-8767-C3B631987A96}" type="pres">
      <dgm:prSet presAssocID="{6861BA88-CDCB-41D0-B169-CC075E02B6B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880B2F-E4D2-4E70-836B-118FE78064A3}" type="pres">
      <dgm:prSet presAssocID="{6861BA88-CDCB-41D0-B169-CC075E02B6BF}" presName="parTransTwo" presStyleCnt="0"/>
      <dgm:spPr/>
    </dgm:pt>
    <dgm:pt modelId="{21A18856-5B38-45C8-8772-6EB251664856}" type="pres">
      <dgm:prSet presAssocID="{6861BA88-CDCB-41D0-B169-CC075E02B6BF}" presName="horzTwo" presStyleCnt="0"/>
      <dgm:spPr/>
    </dgm:pt>
    <dgm:pt modelId="{3C9DC237-7071-49DB-B0AD-A9E3C39BC126}" type="pres">
      <dgm:prSet presAssocID="{BDE7485E-B142-4528-A2DD-85577FF53F50}" presName="vertThree" presStyleCnt="0"/>
      <dgm:spPr/>
    </dgm:pt>
    <dgm:pt modelId="{A767400D-098C-4019-836E-C9DF6436CAB7}" type="pres">
      <dgm:prSet presAssocID="{BDE7485E-B142-4528-A2DD-85577FF53F5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73FB7-2378-4AF4-8E4D-BE16C922D137}" type="pres">
      <dgm:prSet presAssocID="{BDE7485E-B142-4528-A2DD-85577FF53F50}" presName="horzThree" presStyleCnt="0"/>
      <dgm:spPr/>
    </dgm:pt>
    <dgm:pt modelId="{60426D03-875B-4B82-8168-88DDF0F426F2}" type="pres">
      <dgm:prSet presAssocID="{7BBF1E48-AEF9-478C-BAA6-FA323F7533E4}" presName="sibSpaceThree" presStyleCnt="0"/>
      <dgm:spPr/>
    </dgm:pt>
    <dgm:pt modelId="{43CFC4DF-F368-4027-9F6C-DB546266AE5C}" type="pres">
      <dgm:prSet presAssocID="{20FF90FF-FD22-49FF-AB13-55BC8C3E4707}" presName="vertThree" presStyleCnt="0"/>
      <dgm:spPr/>
    </dgm:pt>
    <dgm:pt modelId="{CBB0DA22-8853-4BFE-B815-DE1C1572C9E9}" type="pres">
      <dgm:prSet presAssocID="{20FF90FF-FD22-49FF-AB13-55BC8C3E470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1371BA-C8E6-4F75-AEA4-83F55831B616}" type="pres">
      <dgm:prSet presAssocID="{20FF90FF-FD22-49FF-AB13-55BC8C3E4707}" presName="horzThree" presStyleCnt="0"/>
      <dgm:spPr/>
    </dgm:pt>
    <dgm:pt modelId="{C12F60FB-4531-46A8-8EDB-015A49B1C559}" type="pres">
      <dgm:prSet presAssocID="{15B7CB2D-43EB-4F14-8651-30D99B6AA77D}" presName="sibSpaceThree" presStyleCnt="0"/>
      <dgm:spPr/>
    </dgm:pt>
    <dgm:pt modelId="{D7F476D7-50AE-4AD5-89DA-E93081116A6B}" type="pres">
      <dgm:prSet presAssocID="{5BED9134-2B4C-4D73-B8AE-609B10AEB30D}" presName="vertThree" presStyleCnt="0"/>
      <dgm:spPr/>
    </dgm:pt>
    <dgm:pt modelId="{9A8D21D1-5C66-4260-8DF2-D5A527E43209}" type="pres">
      <dgm:prSet presAssocID="{5BED9134-2B4C-4D73-B8AE-609B10AEB30D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F440A8-AA58-49ED-B651-DD0E917613F0}" type="pres">
      <dgm:prSet presAssocID="{5BED9134-2B4C-4D73-B8AE-609B10AEB30D}" presName="horzThree" presStyleCnt="0"/>
      <dgm:spPr/>
    </dgm:pt>
    <dgm:pt modelId="{09AE8BD1-5A70-43FD-8441-7168D2E913A4}" type="pres">
      <dgm:prSet presAssocID="{ED56A701-1216-4004-849C-80BB92688789}" presName="sibSpaceTwo" presStyleCnt="0"/>
      <dgm:spPr/>
    </dgm:pt>
    <dgm:pt modelId="{FA5528C0-5614-48D9-BCFF-0333CAA01AA2}" type="pres">
      <dgm:prSet presAssocID="{7D933B64-B2E4-453C-A379-ED089A79192E}" presName="vertTwo" presStyleCnt="0"/>
      <dgm:spPr/>
    </dgm:pt>
    <dgm:pt modelId="{5B23F2E0-22AB-479D-B7F9-D22A455C8601}" type="pres">
      <dgm:prSet presAssocID="{7D933B64-B2E4-453C-A379-ED089A79192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E4F2C-5750-433E-974D-28386EC8AAA6}" type="pres">
      <dgm:prSet presAssocID="{7D933B64-B2E4-453C-A379-ED089A79192E}" presName="parTransTwo" presStyleCnt="0"/>
      <dgm:spPr/>
    </dgm:pt>
    <dgm:pt modelId="{C1F83845-F17D-4A8C-841E-35A286A32F2C}" type="pres">
      <dgm:prSet presAssocID="{7D933B64-B2E4-453C-A379-ED089A79192E}" presName="horzTwo" presStyleCnt="0"/>
      <dgm:spPr/>
    </dgm:pt>
    <dgm:pt modelId="{6F253736-2FCB-4C8D-BADB-A9356330957E}" type="pres">
      <dgm:prSet presAssocID="{28B136B4-EA32-47E5-88C5-0E9175FB2EC2}" presName="vertThree" presStyleCnt="0"/>
      <dgm:spPr/>
    </dgm:pt>
    <dgm:pt modelId="{8C01721E-9E96-4757-997D-BD2EB1710F82}" type="pres">
      <dgm:prSet presAssocID="{28B136B4-EA32-47E5-88C5-0E9175FB2EC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247B24-3CE6-488A-AE97-8831289C9593}" type="pres">
      <dgm:prSet presAssocID="{28B136B4-EA32-47E5-88C5-0E9175FB2EC2}" presName="horzThree" presStyleCnt="0"/>
      <dgm:spPr/>
    </dgm:pt>
  </dgm:ptLst>
  <dgm:cxnLst>
    <dgm:cxn modelId="{AB45E938-4F09-4296-B479-CE219927932B}" srcId="{6861BA88-CDCB-41D0-B169-CC075E02B6BF}" destId="{BDE7485E-B142-4528-A2DD-85577FF53F50}" srcOrd="0" destOrd="0" parTransId="{C9125A06-72D7-4CAE-A113-707662DAF66A}" sibTransId="{7BBF1E48-AEF9-478C-BAA6-FA323F7533E4}"/>
    <dgm:cxn modelId="{D4A14627-DBA4-4FA4-A8DD-FA4340CA038F}" type="presOf" srcId="{7D933B64-B2E4-453C-A379-ED089A79192E}" destId="{5B23F2E0-22AB-479D-B7F9-D22A455C8601}" srcOrd="0" destOrd="0" presId="urn:microsoft.com/office/officeart/2005/8/layout/hierarchy4"/>
    <dgm:cxn modelId="{532218B3-9410-4183-9140-341832873FB8}" type="presOf" srcId="{5335A529-74A4-4AAA-9164-4B49A8749CB9}" destId="{D573FE83-FD2A-42C9-9363-99BF3281A682}" srcOrd="0" destOrd="0" presId="urn:microsoft.com/office/officeart/2005/8/layout/hierarchy4"/>
    <dgm:cxn modelId="{A950E1E7-5F37-4514-A574-E0CBD881D81F}" type="presOf" srcId="{5BED9134-2B4C-4D73-B8AE-609B10AEB30D}" destId="{9A8D21D1-5C66-4260-8DF2-D5A527E43209}" srcOrd="0" destOrd="0" presId="urn:microsoft.com/office/officeart/2005/8/layout/hierarchy4"/>
    <dgm:cxn modelId="{058EEF54-712B-41E5-B5BC-0F65B0441434}" type="presOf" srcId="{A7AF4E9B-A44E-439D-97F2-E62C146D46FC}" destId="{4824B108-F0DE-4E65-8B45-21F79C92D4CE}" srcOrd="0" destOrd="0" presId="urn:microsoft.com/office/officeart/2005/8/layout/hierarchy4"/>
    <dgm:cxn modelId="{F5C471E0-D455-4EDE-9044-9BB584A88F7D}" srcId="{7D933B64-B2E4-453C-A379-ED089A79192E}" destId="{28B136B4-EA32-47E5-88C5-0E9175FB2EC2}" srcOrd="0" destOrd="0" parTransId="{307AE750-80CA-45CB-BCD9-D64B70DE8601}" sibTransId="{C37FE704-F064-49DE-A6EC-ECD185D746C9}"/>
    <dgm:cxn modelId="{811620A0-AD64-4DBF-971E-790712FDF2C1}" srcId="{5335A529-74A4-4AAA-9164-4B49A8749CB9}" destId="{6861BA88-CDCB-41D0-B169-CC075E02B6BF}" srcOrd="0" destOrd="0" parTransId="{CDC567EF-E698-4C4F-9EDC-28BD8005E5AC}" sibTransId="{ED56A701-1216-4004-849C-80BB92688789}"/>
    <dgm:cxn modelId="{577F62AA-5BBA-4018-83B4-6C0F6EED8246}" type="presOf" srcId="{28B136B4-EA32-47E5-88C5-0E9175FB2EC2}" destId="{8C01721E-9E96-4757-997D-BD2EB1710F82}" srcOrd="0" destOrd="0" presId="urn:microsoft.com/office/officeart/2005/8/layout/hierarchy4"/>
    <dgm:cxn modelId="{30930C94-CA35-4BD7-86C3-E065C728B6F6}" type="presOf" srcId="{6861BA88-CDCB-41D0-B169-CC075E02B6BF}" destId="{84960E6F-3C97-4C93-8767-C3B631987A96}" srcOrd="0" destOrd="0" presId="urn:microsoft.com/office/officeart/2005/8/layout/hierarchy4"/>
    <dgm:cxn modelId="{F6FAA924-4C54-4F01-820F-BC4F574C8FD9}" srcId="{6861BA88-CDCB-41D0-B169-CC075E02B6BF}" destId="{20FF90FF-FD22-49FF-AB13-55BC8C3E4707}" srcOrd="1" destOrd="0" parTransId="{6A4F8165-1D20-4C85-89BF-13E735168815}" sibTransId="{15B7CB2D-43EB-4F14-8651-30D99B6AA77D}"/>
    <dgm:cxn modelId="{438F6AD2-3C01-4113-993A-8E18BA91EB09}" type="presOf" srcId="{BDE7485E-B142-4528-A2DD-85577FF53F50}" destId="{A767400D-098C-4019-836E-C9DF6436CAB7}" srcOrd="0" destOrd="0" presId="urn:microsoft.com/office/officeart/2005/8/layout/hierarchy4"/>
    <dgm:cxn modelId="{E8D816D5-1DBE-4AAA-A7A7-9BACDE67D6B2}" srcId="{5335A529-74A4-4AAA-9164-4B49A8749CB9}" destId="{7D933B64-B2E4-453C-A379-ED089A79192E}" srcOrd="1" destOrd="0" parTransId="{40435875-BDA4-43B0-BBF8-5E5051BBF656}" sibTransId="{599BDDFD-84E5-45F0-9083-A6315136C094}"/>
    <dgm:cxn modelId="{381688AF-518B-4187-81A8-FF36342B38F5}" srcId="{A7AF4E9B-A44E-439D-97F2-E62C146D46FC}" destId="{5335A529-74A4-4AAA-9164-4B49A8749CB9}" srcOrd="0" destOrd="0" parTransId="{BC34851A-7348-4AF8-86CE-CB4B8B52095D}" sibTransId="{40C0A97C-6276-402D-B090-B5094C256219}"/>
    <dgm:cxn modelId="{30DCAED5-90B9-4CC8-BD3E-A3C5DBB2FD33}" srcId="{6861BA88-CDCB-41D0-B169-CC075E02B6BF}" destId="{5BED9134-2B4C-4D73-B8AE-609B10AEB30D}" srcOrd="2" destOrd="0" parTransId="{4A7C5CF3-4739-4C94-B8B5-E0A755C84E2B}" sibTransId="{D3028460-5979-4638-ACAE-75E4D2879791}"/>
    <dgm:cxn modelId="{BC3D1263-9800-457E-A233-67D7821D7BDA}" type="presOf" srcId="{20FF90FF-FD22-49FF-AB13-55BC8C3E4707}" destId="{CBB0DA22-8853-4BFE-B815-DE1C1572C9E9}" srcOrd="0" destOrd="0" presId="urn:microsoft.com/office/officeart/2005/8/layout/hierarchy4"/>
    <dgm:cxn modelId="{78D0971E-DED6-4E14-921B-B5323ADD4ACC}" type="presParOf" srcId="{4824B108-F0DE-4E65-8B45-21F79C92D4CE}" destId="{D629F6FE-202E-41DC-B6AD-0716EA7489A5}" srcOrd="0" destOrd="0" presId="urn:microsoft.com/office/officeart/2005/8/layout/hierarchy4"/>
    <dgm:cxn modelId="{8FEE1038-DD27-46C6-92E6-BDEA738DCF6C}" type="presParOf" srcId="{D629F6FE-202E-41DC-B6AD-0716EA7489A5}" destId="{D573FE83-FD2A-42C9-9363-99BF3281A682}" srcOrd="0" destOrd="0" presId="urn:microsoft.com/office/officeart/2005/8/layout/hierarchy4"/>
    <dgm:cxn modelId="{6AB80F81-4160-41E0-9366-4B847E7C477E}" type="presParOf" srcId="{D629F6FE-202E-41DC-B6AD-0716EA7489A5}" destId="{4E0075C9-89E2-4A16-B11A-C1A11258F647}" srcOrd="1" destOrd="0" presId="urn:microsoft.com/office/officeart/2005/8/layout/hierarchy4"/>
    <dgm:cxn modelId="{23CAB4D7-ACA7-4D3A-BE92-7CD1C1447B97}" type="presParOf" srcId="{D629F6FE-202E-41DC-B6AD-0716EA7489A5}" destId="{4A07D564-D21D-406B-A575-5DE9D42462F7}" srcOrd="2" destOrd="0" presId="urn:microsoft.com/office/officeart/2005/8/layout/hierarchy4"/>
    <dgm:cxn modelId="{FF422028-61E9-4859-AE12-C1E97BF3B312}" type="presParOf" srcId="{4A07D564-D21D-406B-A575-5DE9D42462F7}" destId="{A2D23879-AE84-4CBA-81B8-5865D5A6A800}" srcOrd="0" destOrd="0" presId="urn:microsoft.com/office/officeart/2005/8/layout/hierarchy4"/>
    <dgm:cxn modelId="{49F45FA5-479D-46B0-AF36-E2F5F5928E28}" type="presParOf" srcId="{A2D23879-AE84-4CBA-81B8-5865D5A6A800}" destId="{84960E6F-3C97-4C93-8767-C3B631987A96}" srcOrd="0" destOrd="0" presId="urn:microsoft.com/office/officeart/2005/8/layout/hierarchy4"/>
    <dgm:cxn modelId="{8AA97820-0475-46AA-9AC1-E04E9627D09C}" type="presParOf" srcId="{A2D23879-AE84-4CBA-81B8-5865D5A6A800}" destId="{28880B2F-E4D2-4E70-836B-118FE78064A3}" srcOrd="1" destOrd="0" presId="urn:microsoft.com/office/officeart/2005/8/layout/hierarchy4"/>
    <dgm:cxn modelId="{091CF0CD-DC8F-486E-BD66-45F269250D4A}" type="presParOf" srcId="{A2D23879-AE84-4CBA-81B8-5865D5A6A800}" destId="{21A18856-5B38-45C8-8772-6EB251664856}" srcOrd="2" destOrd="0" presId="urn:microsoft.com/office/officeart/2005/8/layout/hierarchy4"/>
    <dgm:cxn modelId="{1B69213F-EA07-475E-8939-AAD820EB617C}" type="presParOf" srcId="{21A18856-5B38-45C8-8772-6EB251664856}" destId="{3C9DC237-7071-49DB-B0AD-A9E3C39BC126}" srcOrd="0" destOrd="0" presId="urn:microsoft.com/office/officeart/2005/8/layout/hierarchy4"/>
    <dgm:cxn modelId="{16C49EE9-8079-4A7C-9AAC-EDDD46EE0256}" type="presParOf" srcId="{3C9DC237-7071-49DB-B0AD-A9E3C39BC126}" destId="{A767400D-098C-4019-836E-C9DF6436CAB7}" srcOrd="0" destOrd="0" presId="urn:microsoft.com/office/officeart/2005/8/layout/hierarchy4"/>
    <dgm:cxn modelId="{3CFEE2C0-F697-42C1-8344-20483CDC4CA7}" type="presParOf" srcId="{3C9DC237-7071-49DB-B0AD-A9E3C39BC126}" destId="{65A73FB7-2378-4AF4-8E4D-BE16C922D137}" srcOrd="1" destOrd="0" presId="urn:microsoft.com/office/officeart/2005/8/layout/hierarchy4"/>
    <dgm:cxn modelId="{CA6E5A68-AF80-4443-974F-8DC334F4CB41}" type="presParOf" srcId="{21A18856-5B38-45C8-8772-6EB251664856}" destId="{60426D03-875B-4B82-8168-88DDF0F426F2}" srcOrd="1" destOrd="0" presId="urn:microsoft.com/office/officeart/2005/8/layout/hierarchy4"/>
    <dgm:cxn modelId="{7E7E1AC1-A2D3-40F6-A534-4385FC817E59}" type="presParOf" srcId="{21A18856-5B38-45C8-8772-6EB251664856}" destId="{43CFC4DF-F368-4027-9F6C-DB546266AE5C}" srcOrd="2" destOrd="0" presId="urn:microsoft.com/office/officeart/2005/8/layout/hierarchy4"/>
    <dgm:cxn modelId="{289E00FC-B5C6-4591-8369-40F32C705098}" type="presParOf" srcId="{43CFC4DF-F368-4027-9F6C-DB546266AE5C}" destId="{CBB0DA22-8853-4BFE-B815-DE1C1572C9E9}" srcOrd="0" destOrd="0" presId="urn:microsoft.com/office/officeart/2005/8/layout/hierarchy4"/>
    <dgm:cxn modelId="{D5A266B4-226F-4464-A5D9-3774C94ADF10}" type="presParOf" srcId="{43CFC4DF-F368-4027-9F6C-DB546266AE5C}" destId="{3E1371BA-C8E6-4F75-AEA4-83F55831B616}" srcOrd="1" destOrd="0" presId="urn:microsoft.com/office/officeart/2005/8/layout/hierarchy4"/>
    <dgm:cxn modelId="{000FDD79-3C3A-444E-ADE0-58E0E1A84106}" type="presParOf" srcId="{21A18856-5B38-45C8-8772-6EB251664856}" destId="{C12F60FB-4531-46A8-8EDB-015A49B1C559}" srcOrd="3" destOrd="0" presId="urn:microsoft.com/office/officeart/2005/8/layout/hierarchy4"/>
    <dgm:cxn modelId="{FDC89321-327F-47B7-B26E-F9B617177FDC}" type="presParOf" srcId="{21A18856-5B38-45C8-8772-6EB251664856}" destId="{D7F476D7-50AE-4AD5-89DA-E93081116A6B}" srcOrd="4" destOrd="0" presId="urn:microsoft.com/office/officeart/2005/8/layout/hierarchy4"/>
    <dgm:cxn modelId="{A6982D55-6FF9-4821-A239-FA35F40E3CF4}" type="presParOf" srcId="{D7F476D7-50AE-4AD5-89DA-E93081116A6B}" destId="{9A8D21D1-5C66-4260-8DF2-D5A527E43209}" srcOrd="0" destOrd="0" presId="urn:microsoft.com/office/officeart/2005/8/layout/hierarchy4"/>
    <dgm:cxn modelId="{2A6DD4B6-C6F4-4846-B8DA-AAC0F15F8B8B}" type="presParOf" srcId="{D7F476D7-50AE-4AD5-89DA-E93081116A6B}" destId="{64F440A8-AA58-49ED-B651-DD0E917613F0}" srcOrd="1" destOrd="0" presId="urn:microsoft.com/office/officeart/2005/8/layout/hierarchy4"/>
    <dgm:cxn modelId="{894FB05C-A3C2-4E24-912B-2CDD1CB49AAD}" type="presParOf" srcId="{4A07D564-D21D-406B-A575-5DE9D42462F7}" destId="{09AE8BD1-5A70-43FD-8441-7168D2E913A4}" srcOrd="1" destOrd="0" presId="urn:microsoft.com/office/officeart/2005/8/layout/hierarchy4"/>
    <dgm:cxn modelId="{5B630E40-1611-4B08-94E0-761DDFA5141B}" type="presParOf" srcId="{4A07D564-D21D-406B-A575-5DE9D42462F7}" destId="{FA5528C0-5614-48D9-BCFF-0333CAA01AA2}" srcOrd="2" destOrd="0" presId="urn:microsoft.com/office/officeart/2005/8/layout/hierarchy4"/>
    <dgm:cxn modelId="{F24BB877-C7A3-4C84-8965-DCF9E8A67A76}" type="presParOf" srcId="{FA5528C0-5614-48D9-BCFF-0333CAA01AA2}" destId="{5B23F2E0-22AB-479D-B7F9-D22A455C8601}" srcOrd="0" destOrd="0" presId="urn:microsoft.com/office/officeart/2005/8/layout/hierarchy4"/>
    <dgm:cxn modelId="{A0A3BEA6-D86B-442F-AD97-DD18E8A913F1}" type="presParOf" srcId="{FA5528C0-5614-48D9-BCFF-0333CAA01AA2}" destId="{88FE4F2C-5750-433E-974D-28386EC8AAA6}" srcOrd="1" destOrd="0" presId="urn:microsoft.com/office/officeart/2005/8/layout/hierarchy4"/>
    <dgm:cxn modelId="{09528625-9BED-4E2F-857D-0E546D989D71}" type="presParOf" srcId="{FA5528C0-5614-48D9-BCFF-0333CAA01AA2}" destId="{C1F83845-F17D-4A8C-841E-35A286A32F2C}" srcOrd="2" destOrd="0" presId="urn:microsoft.com/office/officeart/2005/8/layout/hierarchy4"/>
    <dgm:cxn modelId="{293F8849-5C94-4338-9460-CCD877AEA9F0}" type="presParOf" srcId="{C1F83845-F17D-4A8C-841E-35A286A32F2C}" destId="{6F253736-2FCB-4C8D-BADB-A9356330957E}" srcOrd="0" destOrd="0" presId="urn:microsoft.com/office/officeart/2005/8/layout/hierarchy4"/>
    <dgm:cxn modelId="{A1A6B2D7-424E-41F1-983F-90E5CAABE529}" type="presParOf" srcId="{6F253736-2FCB-4C8D-BADB-A9356330957E}" destId="{8C01721E-9E96-4757-997D-BD2EB1710F82}" srcOrd="0" destOrd="0" presId="urn:microsoft.com/office/officeart/2005/8/layout/hierarchy4"/>
    <dgm:cxn modelId="{1E6FDF97-6FFD-4E7D-975C-9F24B3E7C12F}" type="presParOf" srcId="{6F253736-2FCB-4C8D-BADB-A9356330957E}" destId="{DB247B24-3CE6-488A-AE97-8831289C95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12B55A-1808-445F-8BBE-6DC5C52C1E84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E9CD1811-85D6-42BD-8E6E-83886923D30E}">
      <dgm:prSet phldrT="[Текст]" custT="1"/>
      <dgm:spPr/>
      <dgm:t>
        <a:bodyPr/>
        <a:lstStyle/>
        <a:p>
          <a:r>
            <a:rPr lang="ru-RU" sz="1600" dirty="0" smtClean="0"/>
            <a:t>Светлана Шульгина</a:t>
          </a:r>
        </a:p>
        <a:p>
          <a:r>
            <a:rPr lang="ru-RU" sz="1400" dirty="0" smtClean="0"/>
            <a:t>8-988-555-13-13 </a:t>
          </a:r>
          <a:r>
            <a:rPr lang="en-US" sz="1400" dirty="0" smtClean="0">
              <a:hlinkClick xmlns:r="http://schemas.openxmlformats.org/officeDocument/2006/relationships" r:id="rId1"/>
            </a:rPr>
            <a:t>boss@nova161.ru</a:t>
          </a:r>
          <a:endParaRPr lang="ru-RU" sz="1400" dirty="0" smtClean="0"/>
        </a:p>
        <a:p>
          <a:r>
            <a:rPr lang="ru-RU" sz="1400" dirty="0" smtClean="0"/>
            <a:t>Сторонник программы «Чистая вода», реализует программы по водоочистке</a:t>
          </a:r>
          <a:endParaRPr lang="ru-RU" sz="1400" dirty="0"/>
        </a:p>
      </dgm:t>
    </dgm:pt>
    <dgm:pt modelId="{AE2F528C-FD1F-4DD4-8C73-620962D105A6}" type="parTrans" cxnId="{93B1BD9F-D510-441C-9799-DEA0EB6B6EF9}">
      <dgm:prSet/>
      <dgm:spPr/>
      <dgm:t>
        <a:bodyPr/>
        <a:lstStyle/>
        <a:p>
          <a:endParaRPr lang="ru-RU"/>
        </a:p>
      </dgm:t>
    </dgm:pt>
    <dgm:pt modelId="{131BC718-460E-4748-A8E6-D0BBADC6579A}" type="sibTrans" cxnId="{93B1BD9F-D510-441C-9799-DEA0EB6B6EF9}">
      <dgm:prSet/>
      <dgm:spPr/>
      <dgm:t>
        <a:bodyPr/>
        <a:lstStyle/>
        <a:p>
          <a:endParaRPr lang="ru-RU"/>
        </a:p>
      </dgm:t>
    </dgm:pt>
    <dgm:pt modelId="{2E40634F-0C8F-477C-9EF4-220B3E4E15AD}">
      <dgm:prSet phldrT="[Текст]" custT="1"/>
      <dgm:spPr/>
      <dgm:t>
        <a:bodyPr/>
        <a:lstStyle/>
        <a:p>
          <a:r>
            <a:rPr lang="ru-RU" sz="1600" dirty="0" smtClean="0"/>
            <a:t>Екатерина </a:t>
          </a:r>
          <a:r>
            <a:rPr lang="ru-RU" sz="1600" dirty="0" err="1" smtClean="0"/>
            <a:t>Кузьменко</a:t>
          </a:r>
          <a:endParaRPr lang="ru-RU" sz="1600" dirty="0" smtClean="0"/>
        </a:p>
        <a:p>
          <a:r>
            <a:rPr lang="ru-RU" sz="1400" dirty="0" smtClean="0"/>
            <a:t>8-951-519-75-38 </a:t>
          </a:r>
          <a:r>
            <a:rPr lang="en-US" sz="1400" dirty="0" smtClean="0">
              <a:hlinkClick xmlns:r="http://schemas.openxmlformats.org/officeDocument/2006/relationships" r:id="rId2"/>
            </a:rPr>
            <a:t>k.kuzmenko.84@gmail.com</a:t>
          </a:r>
          <a:endParaRPr lang="ru-RU" sz="1400" dirty="0" smtClean="0"/>
        </a:p>
        <a:p>
          <a:r>
            <a:rPr lang="ru-RU" sz="1400" dirty="0" smtClean="0"/>
            <a:t>Психолог, руководитель кадровой службы</a:t>
          </a:r>
          <a:endParaRPr lang="ru-RU" sz="1400" dirty="0"/>
        </a:p>
      </dgm:t>
    </dgm:pt>
    <dgm:pt modelId="{37015CF2-024F-4832-859A-F807FDA785CF}" type="parTrans" cxnId="{A6C46609-FC0D-4225-85D0-C12D25815FFA}">
      <dgm:prSet/>
      <dgm:spPr/>
      <dgm:t>
        <a:bodyPr/>
        <a:lstStyle/>
        <a:p>
          <a:endParaRPr lang="ru-RU"/>
        </a:p>
      </dgm:t>
    </dgm:pt>
    <dgm:pt modelId="{8F1D6492-D9C9-403B-8D96-EFFF0C5A9833}" type="sibTrans" cxnId="{A6C46609-FC0D-4225-85D0-C12D25815FFA}">
      <dgm:prSet/>
      <dgm:spPr/>
      <dgm:t>
        <a:bodyPr/>
        <a:lstStyle/>
        <a:p>
          <a:endParaRPr lang="ru-RU"/>
        </a:p>
      </dgm:t>
    </dgm:pt>
    <dgm:pt modelId="{9D1A0259-0C2E-498C-8556-F66EFCB1808B}">
      <dgm:prSet phldrT="[Текст]" custT="1"/>
      <dgm:spPr/>
      <dgm:t>
        <a:bodyPr/>
        <a:lstStyle/>
        <a:p>
          <a:r>
            <a:rPr lang="ru-RU" sz="1600" dirty="0" smtClean="0"/>
            <a:t>Анастасия </a:t>
          </a:r>
          <a:r>
            <a:rPr lang="ru-RU" sz="1600" dirty="0" err="1" smtClean="0"/>
            <a:t>Затонская</a:t>
          </a:r>
          <a:endParaRPr lang="ru-RU" sz="1600" dirty="0" smtClean="0"/>
        </a:p>
        <a:p>
          <a:r>
            <a:rPr lang="ru-RU" sz="1400" dirty="0" smtClean="0"/>
            <a:t>8-918-899-54-54 </a:t>
          </a:r>
          <a:r>
            <a:rPr lang="en-US" sz="1400" dirty="0" smtClean="0">
              <a:hlinkClick xmlns:r="http://schemas.openxmlformats.org/officeDocument/2006/relationships" r:id="rId3"/>
            </a:rPr>
            <a:t>Anastasiaz@inbox.ru</a:t>
          </a:r>
          <a:endParaRPr lang="ru-RU" sz="1400" dirty="0" smtClean="0"/>
        </a:p>
        <a:p>
          <a:r>
            <a:rPr lang="ru-RU" sz="1400" dirty="0" smtClean="0"/>
            <a:t>Кандидат филологических наук, опыт работы в системе дополнительного образования – 19 лет</a:t>
          </a:r>
          <a:endParaRPr lang="ru-RU" sz="1400" dirty="0"/>
        </a:p>
      </dgm:t>
    </dgm:pt>
    <dgm:pt modelId="{AB4EDD9B-29D7-4067-A85B-7B9FC15A0580}" type="parTrans" cxnId="{578A5D6B-4895-4673-A063-A47AB6F8A247}">
      <dgm:prSet/>
      <dgm:spPr/>
      <dgm:t>
        <a:bodyPr/>
        <a:lstStyle/>
        <a:p>
          <a:endParaRPr lang="ru-RU"/>
        </a:p>
      </dgm:t>
    </dgm:pt>
    <dgm:pt modelId="{2FB5707C-9944-4506-BC85-3E79215AB97F}" type="sibTrans" cxnId="{578A5D6B-4895-4673-A063-A47AB6F8A247}">
      <dgm:prSet/>
      <dgm:spPr/>
      <dgm:t>
        <a:bodyPr/>
        <a:lstStyle/>
        <a:p>
          <a:endParaRPr lang="ru-RU"/>
        </a:p>
      </dgm:t>
    </dgm:pt>
    <dgm:pt modelId="{5168D6C3-C893-444F-B564-B3064559EA09}" type="pres">
      <dgm:prSet presAssocID="{4C12B55A-1808-445F-8BBE-6DC5C52C1E84}" presName="linearFlow" presStyleCnt="0">
        <dgm:presLayoutVars>
          <dgm:dir/>
          <dgm:resizeHandles val="exact"/>
        </dgm:presLayoutVars>
      </dgm:prSet>
      <dgm:spPr/>
    </dgm:pt>
    <dgm:pt modelId="{627790C4-7B9A-4E59-986F-45EC22FEFC50}" type="pres">
      <dgm:prSet presAssocID="{E9CD1811-85D6-42BD-8E6E-83886923D30E}" presName="composite" presStyleCnt="0"/>
      <dgm:spPr/>
    </dgm:pt>
    <dgm:pt modelId="{94F9355D-EA9F-4C99-9A5D-02C4BA139DAA}" type="pres">
      <dgm:prSet presAssocID="{E9CD1811-85D6-42BD-8E6E-83886923D30E}" presName="imgShp" presStyleLbl="fgImgPlace1" presStyleIdx="0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289E27B-A18D-412C-B9BC-24DC0895335E}" type="pres">
      <dgm:prSet presAssocID="{E9CD1811-85D6-42BD-8E6E-83886923D30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1D84A-5503-43FB-AFA1-A9D79BB685F9}" type="pres">
      <dgm:prSet presAssocID="{131BC718-460E-4748-A8E6-D0BBADC6579A}" presName="spacing" presStyleCnt="0"/>
      <dgm:spPr/>
    </dgm:pt>
    <dgm:pt modelId="{D95EE8D4-6EED-4E15-9D15-317346D2F545}" type="pres">
      <dgm:prSet presAssocID="{2E40634F-0C8F-477C-9EF4-220B3E4E15AD}" presName="composite" presStyleCnt="0"/>
      <dgm:spPr/>
    </dgm:pt>
    <dgm:pt modelId="{87131C90-34FD-4D9F-869B-472458E50109}" type="pres">
      <dgm:prSet presAssocID="{2E40634F-0C8F-477C-9EF4-220B3E4E15AD}" presName="imgShp" presStyleLbl="fgImgPlace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F5ECEAE-BCA1-45F2-B97A-5D655565E48D}" type="pres">
      <dgm:prSet presAssocID="{2E40634F-0C8F-477C-9EF4-220B3E4E15A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FEAA9-C145-475D-A71C-B31F5A28AFC0}" type="pres">
      <dgm:prSet presAssocID="{8F1D6492-D9C9-403B-8D96-EFFF0C5A9833}" presName="spacing" presStyleCnt="0"/>
      <dgm:spPr/>
    </dgm:pt>
    <dgm:pt modelId="{9891F020-10F9-4DD4-8760-00CA4787A153}" type="pres">
      <dgm:prSet presAssocID="{9D1A0259-0C2E-498C-8556-F66EFCB1808B}" presName="composite" presStyleCnt="0"/>
      <dgm:spPr/>
    </dgm:pt>
    <dgm:pt modelId="{42D2F43E-731C-4BE1-B277-E52AFA51C002}" type="pres">
      <dgm:prSet presAssocID="{9D1A0259-0C2E-498C-8556-F66EFCB1808B}" presName="imgShp" presStyleLbl="fgImgPlac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D3C2DF8-9097-4D98-A6F4-9B943D4580C3}" type="pres">
      <dgm:prSet presAssocID="{9D1A0259-0C2E-498C-8556-F66EFCB1808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2545F-71CE-45C5-9131-C7D6C9322E8F}" type="presOf" srcId="{9D1A0259-0C2E-498C-8556-F66EFCB1808B}" destId="{3D3C2DF8-9097-4D98-A6F4-9B943D4580C3}" srcOrd="0" destOrd="0" presId="urn:microsoft.com/office/officeart/2005/8/layout/vList3"/>
    <dgm:cxn modelId="{9F5E38F2-253E-4406-A6A0-5488D5372207}" type="presOf" srcId="{2E40634F-0C8F-477C-9EF4-220B3E4E15AD}" destId="{6F5ECEAE-BCA1-45F2-B97A-5D655565E48D}" srcOrd="0" destOrd="0" presId="urn:microsoft.com/office/officeart/2005/8/layout/vList3"/>
    <dgm:cxn modelId="{A6C46609-FC0D-4225-85D0-C12D25815FFA}" srcId="{4C12B55A-1808-445F-8BBE-6DC5C52C1E84}" destId="{2E40634F-0C8F-477C-9EF4-220B3E4E15AD}" srcOrd="1" destOrd="0" parTransId="{37015CF2-024F-4832-859A-F807FDA785CF}" sibTransId="{8F1D6492-D9C9-403B-8D96-EFFF0C5A9833}"/>
    <dgm:cxn modelId="{061793BA-2697-41F5-BFFA-6034C45F8F7C}" type="presOf" srcId="{E9CD1811-85D6-42BD-8E6E-83886923D30E}" destId="{5289E27B-A18D-412C-B9BC-24DC0895335E}" srcOrd="0" destOrd="0" presId="urn:microsoft.com/office/officeart/2005/8/layout/vList3"/>
    <dgm:cxn modelId="{93B1BD9F-D510-441C-9799-DEA0EB6B6EF9}" srcId="{4C12B55A-1808-445F-8BBE-6DC5C52C1E84}" destId="{E9CD1811-85D6-42BD-8E6E-83886923D30E}" srcOrd="0" destOrd="0" parTransId="{AE2F528C-FD1F-4DD4-8C73-620962D105A6}" sibTransId="{131BC718-460E-4748-A8E6-D0BBADC6579A}"/>
    <dgm:cxn modelId="{72B8A60A-39C0-492A-99A5-6E4DAF78841E}" type="presOf" srcId="{4C12B55A-1808-445F-8BBE-6DC5C52C1E84}" destId="{5168D6C3-C893-444F-B564-B3064559EA09}" srcOrd="0" destOrd="0" presId="urn:microsoft.com/office/officeart/2005/8/layout/vList3"/>
    <dgm:cxn modelId="{578A5D6B-4895-4673-A063-A47AB6F8A247}" srcId="{4C12B55A-1808-445F-8BBE-6DC5C52C1E84}" destId="{9D1A0259-0C2E-498C-8556-F66EFCB1808B}" srcOrd="2" destOrd="0" parTransId="{AB4EDD9B-29D7-4067-A85B-7B9FC15A0580}" sibTransId="{2FB5707C-9944-4506-BC85-3E79215AB97F}"/>
    <dgm:cxn modelId="{6B2143E2-51B7-4849-9DB7-53DBD4A5D7AB}" type="presParOf" srcId="{5168D6C3-C893-444F-B564-B3064559EA09}" destId="{627790C4-7B9A-4E59-986F-45EC22FEFC50}" srcOrd="0" destOrd="0" presId="urn:microsoft.com/office/officeart/2005/8/layout/vList3"/>
    <dgm:cxn modelId="{4691AEF8-4B54-44C7-B333-F451AC5460EE}" type="presParOf" srcId="{627790C4-7B9A-4E59-986F-45EC22FEFC50}" destId="{94F9355D-EA9F-4C99-9A5D-02C4BA139DAA}" srcOrd="0" destOrd="0" presId="urn:microsoft.com/office/officeart/2005/8/layout/vList3"/>
    <dgm:cxn modelId="{A9E694F9-EAF2-48F4-B878-1467B82EDDA1}" type="presParOf" srcId="{627790C4-7B9A-4E59-986F-45EC22FEFC50}" destId="{5289E27B-A18D-412C-B9BC-24DC0895335E}" srcOrd="1" destOrd="0" presId="urn:microsoft.com/office/officeart/2005/8/layout/vList3"/>
    <dgm:cxn modelId="{4534C18D-262A-4334-907A-29F404A836BA}" type="presParOf" srcId="{5168D6C3-C893-444F-B564-B3064559EA09}" destId="{F481D84A-5503-43FB-AFA1-A9D79BB685F9}" srcOrd="1" destOrd="0" presId="urn:microsoft.com/office/officeart/2005/8/layout/vList3"/>
    <dgm:cxn modelId="{FC60C210-A4CB-4BD5-9CEB-4FBD3985569E}" type="presParOf" srcId="{5168D6C3-C893-444F-B564-B3064559EA09}" destId="{D95EE8D4-6EED-4E15-9D15-317346D2F545}" srcOrd="2" destOrd="0" presId="urn:microsoft.com/office/officeart/2005/8/layout/vList3"/>
    <dgm:cxn modelId="{56E04A59-5C34-407D-B2CB-34F1895A8F8A}" type="presParOf" srcId="{D95EE8D4-6EED-4E15-9D15-317346D2F545}" destId="{87131C90-34FD-4D9F-869B-472458E50109}" srcOrd="0" destOrd="0" presId="urn:microsoft.com/office/officeart/2005/8/layout/vList3"/>
    <dgm:cxn modelId="{33312E67-EF16-4C66-BBEF-4625487CC8B0}" type="presParOf" srcId="{D95EE8D4-6EED-4E15-9D15-317346D2F545}" destId="{6F5ECEAE-BCA1-45F2-B97A-5D655565E48D}" srcOrd="1" destOrd="0" presId="urn:microsoft.com/office/officeart/2005/8/layout/vList3"/>
    <dgm:cxn modelId="{E58A236C-D4DE-4F20-B9FC-2AEC3A49E5A6}" type="presParOf" srcId="{5168D6C3-C893-444F-B564-B3064559EA09}" destId="{F98FEAA9-C145-475D-A71C-B31F5A28AFC0}" srcOrd="3" destOrd="0" presId="urn:microsoft.com/office/officeart/2005/8/layout/vList3"/>
    <dgm:cxn modelId="{E1E14213-4780-46FF-B3D8-C1207815FEE9}" type="presParOf" srcId="{5168D6C3-C893-444F-B564-B3064559EA09}" destId="{9891F020-10F9-4DD4-8760-00CA4787A153}" srcOrd="4" destOrd="0" presId="urn:microsoft.com/office/officeart/2005/8/layout/vList3"/>
    <dgm:cxn modelId="{898C1A39-4096-4766-AAB8-D8FEE3D7E0D5}" type="presParOf" srcId="{9891F020-10F9-4DD4-8760-00CA4787A153}" destId="{42D2F43E-731C-4BE1-B277-E52AFA51C002}" srcOrd="0" destOrd="0" presId="urn:microsoft.com/office/officeart/2005/8/layout/vList3"/>
    <dgm:cxn modelId="{AD017617-B41C-43E2-955A-5B399DE8F316}" type="presParOf" srcId="{9891F020-10F9-4DD4-8760-00CA4787A153}" destId="{3D3C2DF8-9097-4D98-A6F4-9B943D4580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C91EE3-620A-4B8D-9737-85C6AE5D29EE}">
      <dsp:nvSpPr>
        <dsp:cNvPr id="0" name=""/>
        <dsp:cNvSpPr/>
      </dsp:nvSpPr>
      <dsp:spPr>
        <a:xfrm>
          <a:off x="3936821" y="3035857"/>
          <a:ext cx="2205461" cy="14286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Сотрудничество с другими некоммерческими организациями, бизнесом, властью</a:t>
          </a:r>
          <a:endParaRPr lang="ru-RU" sz="1200" kern="1200" dirty="0"/>
        </a:p>
      </dsp:txBody>
      <dsp:txXfrm>
        <a:off x="4598459" y="3393016"/>
        <a:ext cx="1543822" cy="1071479"/>
      </dsp:txXfrm>
    </dsp:sp>
    <dsp:sp modelId="{B0A5BD3E-CE86-43D4-8CA1-28FD60C3D713}">
      <dsp:nvSpPr>
        <dsp:cNvPr id="0" name=""/>
        <dsp:cNvSpPr/>
      </dsp:nvSpPr>
      <dsp:spPr>
        <a:xfrm>
          <a:off x="338437" y="3035857"/>
          <a:ext cx="2205461" cy="14286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Повышение уровня культуры детей и взрослых</a:t>
          </a:r>
          <a:endParaRPr lang="ru-RU" sz="1400" kern="1200" dirty="0"/>
        </a:p>
      </dsp:txBody>
      <dsp:txXfrm>
        <a:off x="338437" y="3393016"/>
        <a:ext cx="1543822" cy="1071479"/>
      </dsp:txXfrm>
    </dsp:sp>
    <dsp:sp modelId="{99FB0A10-C4B7-4243-8B03-D7801FCC8245}">
      <dsp:nvSpPr>
        <dsp:cNvPr id="0" name=""/>
        <dsp:cNvSpPr/>
      </dsp:nvSpPr>
      <dsp:spPr>
        <a:xfrm>
          <a:off x="3936821" y="0"/>
          <a:ext cx="2205461" cy="14286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Благотво-рительность </a:t>
          </a:r>
          <a:endParaRPr lang="ru-RU" sz="1000" kern="1200" dirty="0"/>
        </a:p>
      </dsp:txBody>
      <dsp:txXfrm>
        <a:off x="4598459" y="0"/>
        <a:ext cx="1543822" cy="1071479"/>
      </dsp:txXfrm>
    </dsp:sp>
    <dsp:sp modelId="{0DB48601-F479-4F4F-8EEB-EFDB20CC58B8}">
      <dsp:nvSpPr>
        <dsp:cNvPr id="0" name=""/>
        <dsp:cNvSpPr/>
      </dsp:nvSpPr>
      <dsp:spPr>
        <a:xfrm>
          <a:off x="338437" y="0"/>
          <a:ext cx="2205461" cy="14286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Просветитель-ская</a:t>
          </a:r>
          <a:r>
            <a:rPr lang="ru-RU" sz="1400" kern="1200" dirty="0" smtClean="0"/>
            <a:t> работа</a:t>
          </a:r>
          <a:r>
            <a:rPr lang="en-US" sz="1400" kern="1200" dirty="0" smtClean="0"/>
            <a:t> </a:t>
          </a:r>
          <a:r>
            <a:rPr lang="ru-RU" sz="1400" kern="1200" dirty="0" smtClean="0"/>
            <a:t>и социальное </a:t>
          </a:r>
          <a:r>
            <a:rPr lang="ru-RU" sz="1400" kern="1200" dirty="0" err="1" smtClean="0"/>
            <a:t>предприни-мательство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338437" y="0"/>
        <a:ext cx="1543822" cy="1071479"/>
      </dsp:txXfrm>
    </dsp:sp>
    <dsp:sp modelId="{BA59F84C-1166-4965-B15F-9E36ADB03EA4}">
      <dsp:nvSpPr>
        <dsp:cNvPr id="0" name=""/>
        <dsp:cNvSpPr/>
      </dsp:nvSpPr>
      <dsp:spPr>
        <a:xfrm>
          <a:off x="1262588" y="254476"/>
          <a:ext cx="1933126" cy="1933126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Разумность и ответственность</a:t>
          </a:r>
          <a:endParaRPr lang="ru-RU" sz="1600" b="1" kern="1200" dirty="0"/>
        </a:p>
      </dsp:txBody>
      <dsp:txXfrm>
        <a:off x="1262588" y="254476"/>
        <a:ext cx="1933126" cy="1933126"/>
      </dsp:txXfrm>
    </dsp:sp>
    <dsp:sp modelId="{C2AC8FC0-76FB-459B-A131-067BCEE912E1}">
      <dsp:nvSpPr>
        <dsp:cNvPr id="0" name=""/>
        <dsp:cNvSpPr/>
      </dsp:nvSpPr>
      <dsp:spPr>
        <a:xfrm rot="5400000">
          <a:off x="3285004" y="254476"/>
          <a:ext cx="1933126" cy="1933126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84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Гуманность</a:t>
          </a:r>
          <a:endParaRPr lang="ru-RU" sz="800" b="1" kern="1200" dirty="0"/>
        </a:p>
      </dsp:txBody>
      <dsp:txXfrm rot="5400000">
        <a:off x="3285004" y="254476"/>
        <a:ext cx="1933126" cy="1933126"/>
      </dsp:txXfrm>
    </dsp:sp>
    <dsp:sp modelId="{A7041830-CC9B-4ABC-903D-6A15559622BC}">
      <dsp:nvSpPr>
        <dsp:cNvPr id="0" name=""/>
        <dsp:cNvSpPr/>
      </dsp:nvSpPr>
      <dsp:spPr>
        <a:xfrm rot="10800000">
          <a:off x="3285004" y="2276892"/>
          <a:ext cx="1933126" cy="1933126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Волонтерство</a:t>
          </a:r>
          <a:endParaRPr lang="ru-RU" sz="1300" b="1" kern="1200" dirty="0"/>
        </a:p>
      </dsp:txBody>
      <dsp:txXfrm rot="10800000">
        <a:off x="3285004" y="2276892"/>
        <a:ext cx="1933126" cy="1933126"/>
      </dsp:txXfrm>
    </dsp:sp>
    <dsp:sp modelId="{20539C16-E1A2-4C2C-85E6-396B9B8AF477}">
      <dsp:nvSpPr>
        <dsp:cNvPr id="0" name=""/>
        <dsp:cNvSpPr/>
      </dsp:nvSpPr>
      <dsp:spPr>
        <a:xfrm rot="16200000">
          <a:off x="1262588" y="2276892"/>
          <a:ext cx="1933126" cy="1933126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Культура поведения</a:t>
          </a:r>
          <a:endParaRPr lang="ru-RU" sz="1600" b="1" kern="1200" dirty="0"/>
        </a:p>
      </dsp:txBody>
      <dsp:txXfrm rot="16200000">
        <a:off x="1262588" y="2276892"/>
        <a:ext cx="1933126" cy="1933126"/>
      </dsp:txXfrm>
    </dsp:sp>
    <dsp:sp modelId="{A33F2AB8-17D7-4703-86AF-C83FC8295613}">
      <dsp:nvSpPr>
        <dsp:cNvPr id="0" name=""/>
        <dsp:cNvSpPr/>
      </dsp:nvSpPr>
      <dsp:spPr>
        <a:xfrm>
          <a:off x="2906638" y="1830443"/>
          <a:ext cx="667442" cy="580384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623C3-007B-4769-A9B3-895A7CF079D3}">
      <dsp:nvSpPr>
        <dsp:cNvPr id="0" name=""/>
        <dsp:cNvSpPr/>
      </dsp:nvSpPr>
      <dsp:spPr>
        <a:xfrm rot="10800000">
          <a:off x="2906638" y="2053668"/>
          <a:ext cx="667442" cy="580384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33A12-00BC-4471-9F95-29F061000593}">
      <dsp:nvSpPr>
        <dsp:cNvPr id="0" name=""/>
        <dsp:cNvSpPr/>
      </dsp:nvSpPr>
      <dsp:spPr>
        <a:xfrm>
          <a:off x="2340" y="333243"/>
          <a:ext cx="2281753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Воспитательный</a:t>
          </a:r>
          <a:endParaRPr lang="ru-RU" sz="1500" kern="1200" dirty="0"/>
        </a:p>
      </dsp:txBody>
      <dsp:txXfrm>
        <a:off x="2340" y="333243"/>
        <a:ext cx="2281753" cy="432000"/>
      </dsp:txXfrm>
    </dsp:sp>
    <dsp:sp modelId="{E5C439A2-D8AB-411E-9B94-9FBAFF7A91B0}">
      <dsp:nvSpPr>
        <dsp:cNvPr id="0" name=""/>
        <dsp:cNvSpPr/>
      </dsp:nvSpPr>
      <dsp:spPr>
        <a:xfrm>
          <a:off x="2340" y="765243"/>
          <a:ext cx="2281753" cy="3294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Формирует гуманное и ответственное отношение к своим животным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Учит правильному обращению с собственными питомцами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Учит безопасности при общении с питомцами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Учит правильному гуманному отношению к бездомным животным </a:t>
          </a:r>
          <a:endParaRPr lang="ru-RU" sz="1500" kern="1200" dirty="0"/>
        </a:p>
      </dsp:txBody>
      <dsp:txXfrm>
        <a:off x="2340" y="765243"/>
        <a:ext cx="2281753" cy="3294000"/>
      </dsp:txXfrm>
    </dsp:sp>
    <dsp:sp modelId="{806F6E2E-1F8E-4032-988F-72DEB1016D2A}">
      <dsp:nvSpPr>
        <dsp:cNvPr id="0" name=""/>
        <dsp:cNvSpPr/>
      </dsp:nvSpPr>
      <dsp:spPr>
        <a:xfrm>
          <a:off x="2603539" y="333243"/>
          <a:ext cx="2281753" cy="432000"/>
        </a:xfrm>
        <a:prstGeom prst="rect">
          <a:avLst/>
        </a:prstGeom>
        <a:gradFill rotWithShape="0">
          <a:gsLst>
            <a:gs pos="0">
              <a:schemeClr val="accent2">
                <a:hueOff val="1373170"/>
                <a:satOff val="-24404"/>
                <a:lumOff val="785"/>
                <a:alphaOff val="0"/>
                <a:tint val="74000"/>
              </a:schemeClr>
            </a:gs>
            <a:gs pos="49000">
              <a:schemeClr val="accent2">
                <a:hueOff val="1373170"/>
                <a:satOff val="-24404"/>
                <a:lumOff val="785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1373170"/>
                <a:satOff val="-24404"/>
                <a:lumOff val="785"/>
                <a:alphaOff val="0"/>
                <a:shade val="55000"/>
                <a:satMod val="150000"/>
              </a:schemeClr>
            </a:gs>
            <a:gs pos="92000">
              <a:schemeClr val="accent2">
                <a:hueOff val="1373170"/>
                <a:satOff val="-24404"/>
                <a:lumOff val="78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1373170"/>
                <a:satOff val="-24404"/>
                <a:lumOff val="78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1373170"/>
              <a:satOff val="-24404"/>
              <a:lumOff val="785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Интерактивный</a:t>
          </a:r>
          <a:endParaRPr lang="ru-RU" sz="1500" kern="1200" dirty="0"/>
        </a:p>
      </dsp:txBody>
      <dsp:txXfrm>
        <a:off x="2603539" y="333243"/>
        <a:ext cx="2281753" cy="432000"/>
      </dsp:txXfrm>
    </dsp:sp>
    <dsp:sp modelId="{3C9C58D4-6816-4CE7-9EFA-CBA675287456}">
      <dsp:nvSpPr>
        <dsp:cNvPr id="0" name=""/>
        <dsp:cNvSpPr/>
      </dsp:nvSpPr>
      <dsp:spPr>
        <a:xfrm>
          <a:off x="2603539" y="765243"/>
          <a:ext cx="2281753" cy="3294000"/>
        </a:xfrm>
        <a:prstGeom prst="rect">
          <a:avLst/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11430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tint val="40000"/>
              <a:alpha val="90000"/>
              <a:hueOff val="1638559"/>
              <a:satOff val="-21307"/>
              <a:lumOff val="-673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Подразумевает проведение занятий с использованием интерактивных и </a:t>
          </a:r>
          <a:r>
            <a:rPr lang="ru-RU" sz="1500" kern="1200" dirty="0" err="1" smtClean="0"/>
            <a:t>креативных</a:t>
          </a:r>
          <a:r>
            <a:rPr lang="ru-RU" sz="1500" kern="1200" dirty="0" smtClean="0"/>
            <a:t> методов работы – рассказы детей, игры, дискуссии и т.п.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Нацелен на повышение уровня вовлеченности детей в проводимые занятия</a:t>
          </a:r>
          <a:endParaRPr lang="ru-RU" sz="1500" kern="1200" dirty="0"/>
        </a:p>
      </dsp:txBody>
      <dsp:txXfrm>
        <a:off x="2603539" y="765243"/>
        <a:ext cx="2281753" cy="3294000"/>
      </dsp:txXfrm>
    </dsp:sp>
    <dsp:sp modelId="{70BEC522-C356-4767-9818-4F073DEE311B}">
      <dsp:nvSpPr>
        <dsp:cNvPr id="0" name=""/>
        <dsp:cNvSpPr/>
      </dsp:nvSpPr>
      <dsp:spPr>
        <a:xfrm>
          <a:off x="5204738" y="333243"/>
          <a:ext cx="2281753" cy="432000"/>
        </a:xfrm>
        <a:prstGeom prst="rect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74000"/>
              </a:schemeClr>
            </a:gs>
            <a:gs pos="49000">
              <a:schemeClr val="accent2">
                <a:hueOff val="2746340"/>
                <a:satOff val="-48808"/>
                <a:lumOff val="156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2746340"/>
                <a:satOff val="-48808"/>
                <a:lumOff val="1569"/>
                <a:alphaOff val="0"/>
                <a:shade val="55000"/>
                <a:satMod val="150000"/>
              </a:schemeClr>
            </a:gs>
            <a:gs pos="92000">
              <a:schemeClr val="accent2">
                <a:hueOff val="2746340"/>
                <a:satOff val="-48808"/>
                <a:lumOff val="156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2746340"/>
              <a:satOff val="-48808"/>
              <a:lumOff val="156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Информационный</a:t>
          </a:r>
          <a:endParaRPr lang="ru-RU" sz="1500" kern="1200" dirty="0"/>
        </a:p>
      </dsp:txBody>
      <dsp:txXfrm>
        <a:off x="5204738" y="333243"/>
        <a:ext cx="2281753" cy="432000"/>
      </dsp:txXfrm>
    </dsp:sp>
    <dsp:sp modelId="{4CD423EE-F1C1-432F-A859-60581C010BC4}">
      <dsp:nvSpPr>
        <dsp:cNvPr id="0" name=""/>
        <dsp:cNvSpPr/>
      </dsp:nvSpPr>
      <dsp:spPr>
        <a:xfrm>
          <a:off x="5204738" y="765243"/>
          <a:ext cx="2281753" cy="3294000"/>
        </a:xfrm>
        <a:prstGeom prst="rect">
          <a:avLst/>
        </a:prstGeom>
        <a:solidFill>
          <a:schemeClr val="accent2">
            <a:tint val="40000"/>
            <a:alpha val="90000"/>
            <a:hueOff val="3277118"/>
            <a:satOff val="-42615"/>
            <a:lumOff val="-1347"/>
            <a:alphaOff val="0"/>
          </a:schemeClr>
        </a:solidFill>
        <a:ln w="11430" cap="flat" cmpd="sng" algn="ctr">
          <a:solidFill>
            <a:schemeClr val="accent2">
              <a:tint val="40000"/>
              <a:alpha val="90000"/>
              <a:hueOff val="3277118"/>
              <a:satOff val="-42615"/>
              <a:lumOff val="-1347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tint val="40000"/>
              <a:alpha val="90000"/>
              <a:hueOff val="3277118"/>
              <a:satOff val="-42615"/>
              <a:lumOff val="-1347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Ориентирован на расширение знаний о кошках и собаках, их месте в жизни человека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Позволяет получить дополнительную информацию о животных-компаньонах, их функциях и роли  </a:t>
          </a:r>
          <a:endParaRPr lang="ru-RU" sz="1500" kern="1200" dirty="0"/>
        </a:p>
      </dsp:txBody>
      <dsp:txXfrm>
        <a:off x="5204738" y="765243"/>
        <a:ext cx="2281753" cy="3294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077AE-D3B1-49F9-B549-534EA6FF6A50}">
      <dsp:nvSpPr>
        <dsp:cNvPr id="0" name=""/>
        <dsp:cNvSpPr/>
      </dsp:nvSpPr>
      <dsp:spPr>
        <a:xfrm>
          <a:off x="314138" y="2384"/>
          <a:ext cx="1862257" cy="1117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день до занятия в школу приходит волонтер</a:t>
          </a:r>
          <a:r>
            <a:rPr lang="ru-RU" sz="1100" kern="1200" smtClean="0"/>
            <a:t>, чтобы уточнить возможность использования технических средств</a:t>
          </a:r>
          <a:endParaRPr lang="ru-RU" sz="1100" kern="1200" dirty="0"/>
        </a:p>
      </dsp:txBody>
      <dsp:txXfrm>
        <a:off x="314138" y="2384"/>
        <a:ext cx="1862257" cy="1117354"/>
      </dsp:txXfrm>
    </dsp:sp>
    <dsp:sp modelId="{39393C94-557B-409E-9CD0-96A79C40354C}">
      <dsp:nvSpPr>
        <dsp:cNvPr id="0" name=""/>
        <dsp:cNvSpPr/>
      </dsp:nvSpPr>
      <dsp:spPr>
        <a:xfrm>
          <a:off x="2340274" y="330141"/>
          <a:ext cx="394798" cy="461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340274" y="330141"/>
        <a:ext cx="394798" cy="461839"/>
      </dsp:txXfrm>
    </dsp:sp>
    <dsp:sp modelId="{FF7EE89C-106C-470B-9AFA-85562362D276}">
      <dsp:nvSpPr>
        <dsp:cNvPr id="0" name=""/>
        <dsp:cNvSpPr/>
      </dsp:nvSpPr>
      <dsp:spPr>
        <a:xfrm>
          <a:off x="2921299" y="2384"/>
          <a:ext cx="1862257" cy="1117354"/>
        </a:xfrm>
        <a:prstGeom prst="roundRect">
          <a:avLst>
            <a:gd name="adj" fmla="val 10000"/>
          </a:avLst>
        </a:prstGeom>
        <a:solidFill>
          <a:schemeClr val="accent2">
            <a:hueOff val="392334"/>
            <a:satOff val="-6973"/>
            <a:lumOff val="224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hueOff val="392334"/>
              <a:satOff val="-6973"/>
              <a:lumOff val="224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 зависимости от желания школы на уроке может присутствовать собака</a:t>
          </a:r>
          <a:endParaRPr lang="ru-RU" sz="1100" kern="1200" dirty="0"/>
        </a:p>
      </dsp:txBody>
      <dsp:txXfrm>
        <a:off x="2921299" y="2384"/>
        <a:ext cx="1862257" cy="1117354"/>
      </dsp:txXfrm>
    </dsp:sp>
    <dsp:sp modelId="{8E931B32-4DD9-49B9-9418-D8C7C4D73DA7}">
      <dsp:nvSpPr>
        <dsp:cNvPr id="0" name=""/>
        <dsp:cNvSpPr/>
      </dsp:nvSpPr>
      <dsp:spPr>
        <a:xfrm>
          <a:off x="4947435" y="330141"/>
          <a:ext cx="394798" cy="461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57723"/>
            <a:satOff val="-8135"/>
            <a:lumOff val="262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457723"/>
              <a:satOff val="-8135"/>
              <a:lumOff val="262"/>
              <a:alphaOff val="0"/>
              <a:shade val="33000"/>
              <a:alpha val="83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947435" y="330141"/>
        <a:ext cx="394798" cy="461839"/>
      </dsp:txXfrm>
    </dsp:sp>
    <dsp:sp modelId="{48B2EBE9-5A81-4EBF-89B8-2D5C90519282}">
      <dsp:nvSpPr>
        <dsp:cNvPr id="0" name=""/>
        <dsp:cNvSpPr/>
      </dsp:nvSpPr>
      <dsp:spPr>
        <a:xfrm>
          <a:off x="5528459" y="2384"/>
          <a:ext cx="1862257" cy="1117354"/>
        </a:xfrm>
        <a:prstGeom prst="roundRect">
          <a:avLst>
            <a:gd name="adj" fmla="val 10000"/>
          </a:avLst>
        </a:prstGeom>
        <a:solidFill>
          <a:schemeClr val="accent2">
            <a:hueOff val="784669"/>
            <a:satOff val="-13945"/>
            <a:lumOff val="448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hueOff val="784669"/>
              <a:satOff val="-13945"/>
              <a:lumOff val="448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 занятии присутствуют два или три волонтера. </a:t>
          </a:r>
          <a:endParaRPr lang="ru-RU" sz="1100" kern="1200" dirty="0"/>
        </a:p>
      </dsp:txBody>
      <dsp:txXfrm>
        <a:off x="5528459" y="2384"/>
        <a:ext cx="1862257" cy="1117354"/>
      </dsp:txXfrm>
    </dsp:sp>
    <dsp:sp modelId="{AE440529-BAEA-4817-86D5-130B88E7214A}">
      <dsp:nvSpPr>
        <dsp:cNvPr id="0" name=""/>
        <dsp:cNvSpPr/>
      </dsp:nvSpPr>
      <dsp:spPr>
        <a:xfrm rot="5400000">
          <a:off x="6262189" y="1250096"/>
          <a:ext cx="394798" cy="461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915447"/>
              <a:satOff val="-16269"/>
              <a:lumOff val="523"/>
              <a:alphaOff val="0"/>
              <a:shade val="33000"/>
              <a:alpha val="83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6262189" y="1250096"/>
        <a:ext cx="394798" cy="461839"/>
      </dsp:txXfrm>
    </dsp:sp>
    <dsp:sp modelId="{2E078690-0926-4492-B61C-477CCB1359E4}">
      <dsp:nvSpPr>
        <dsp:cNvPr id="0" name=""/>
        <dsp:cNvSpPr/>
      </dsp:nvSpPr>
      <dsp:spPr>
        <a:xfrm>
          <a:off x="5528459" y="1864641"/>
          <a:ext cx="1862257" cy="1117354"/>
        </a:xfrm>
        <a:prstGeom prst="roundRect">
          <a:avLst>
            <a:gd name="adj" fmla="val 10000"/>
          </a:avLst>
        </a:prstGeom>
        <a:solidFill>
          <a:schemeClr val="accent2">
            <a:hueOff val="1177003"/>
            <a:satOff val="-20918"/>
            <a:lumOff val="672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hueOff val="1177003"/>
              <a:satOff val="-20918"/>
              <a:lumOff val="672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Один из волонтеров отвечает за информационное наполнение занятия.</a:t>
          </a:r>
          <a:endParaRPr lang="ru-RU" sz="1100" kern="1200" dirty="0"/>
        </a:p>
      </dsp:txBody>
      <dsp:txXfrm>
        <a:off x="5528459" y="1864641"/>
        <a:ext cx="1862257" cy="1117354"/>
      </dsp:txXfrm>
    </dsp:sp>
    <dsp:sp modelId="{2A82995B-8252-431E-9AF4-D2B0D7C8D8AF}">
      <dsp:nvSpPr>
        <dsp:cNvPr id="0" name=""/>
        <dsp:cNvSpPr/>
      </dsp:nvSpPr>
      <dsp:spPr>
        <a:xfrm rot="10800000">
          <a:off x="4969782" y="2192399"/>
          <a:ext cx="394798" cy="461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1373170"/>
              <a:satOff val="-24404"/>
              <a:lumOff val="785"/>
              <a:alphaOff val="0"/>
              <a:shade val="33000"/>
              <a:alpha val="83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4969782" y="2192399"/>
        <a:ext cx="394798" cy="461839"/>
      </dsp:txXfrm>
    </dsp:sp>
    <dsp:sp modelId="{BEEEF5ED-11E5-42C8-8142-0C29B3D7C7FD}">
      <dsp:nvSpPr>
        <dsp:cNvPr id="0" name=""/>
        <dsp:cNvSpPr/>
      </dsp:nvSpPr>
      <dsp:spPr>
        <a:xfrm>
          <a:off x="2921299" y="1864641"/>
          <a:ext cx="1862257" cy="1117354"/>
        </a:xfrm>
        <a:prstGeom prst="roundRect">
          <a:avLst>
            <a:gd name="adj" fmla="val 10000"/>
          </a:avLst>
        </a:prstGeom>
        <a:solidFill>
          <a:schemeClr val="accent2">
            <a:hueOff val="1569337"/>
            <a:satOff val="-27890"/>
            <a:lumOff val="897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hueOff val="1569337"/>
              <a:satOff val="-27890"/>
              <a:lumOff val="897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Второй волонтер делает фотографии для архива нашей организации. Без разрешения родителей фото и видеоматериалы не публикуются. </a:t>
          </a:r>
          <a:endParaRPr lang="ru-RU" sz="1100" kern="1200" dirty="0"/>
        </a:p>
      </dsp:txBody>
      <dsp:txXfrm>
        <a:off x="2921299" y="1864641"/>
        <a:ext cx="1862257" cy="1117354"/>
      </dsp:txXfrm>
    </dsp:sp>
    <dsp:sp modelId="{1B3429BF-7A3A-45E0-BF5E-3E3ED6E51303}">
      <dsp:nvSpPr>
        <dsp:cNvPr id="0" name=""/>
        <dsp:cNvSpPr/>
      </dsp:nvSpPr>
      <dsp:spPr>
        <a:xfrm rot="10800000">
          <a:off x="2362621" y="2192399"/>
          <a:ext cx="394798" cy="461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1830893"/>
              <a:satOff val="-32539"/>
              <a:lumOff val="1046"/>
              <a:alphaOff val="0"/>
              <a:shade val="33000"/>
              <a:alpha val="83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362621" y="2192399"/>
        <a:ext cx="394798" cy="461839"/>
      </dsp:txXfrm>
    </dsp:sp>
    <dsp:sp modelId="{8AD30803-E7E4-4134-97F7-2FD25A271A88}">
      <dsp:nvSpPr>
        <dsp:cNvPr id="0" name=""/>
        <dsp:cNvSpPr/>
      </dsp:nvSpPr>
      <dsp:spPr>
        <a:xfrm>
          <a:off x="314138" y="1864641"/>
          <a:ext cx="1862257" cy="1117354"/>
        </a:xfrm>
        <a:prstGeom prst="roundRect">
          <a:avLst>
            <a:gd name="adj" fmla="val 10000"/>
          </a:avLst>
        </a:prstGeom>
        <a:solidFill>
          <a:schemeClr val="accent2">
            <a:hueOff val="1961671"/>
            <a:satOff val="-34863"/>
            <a:lumOff val="1121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hueOff val="1961671"/>
              <a:satOff val="-34863"/>
              <a:lumOff val="1121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Третий волонтер следит за собакой, которая часть занятия проводит вне учебной аудитории </a:t>
          </a:r>
          <a:endParaRPr lang="ru-RU" sz="1100" kern="1200" dirty="0"/>
        </a:p>
      </dsp:txBody>
      <dsp:txXfrm>
        <a:off x="314138" y="1864641"/>
        <a:ext cx="1862257" cy="1117354"/>
      </dsp:txXfrm>
    </dsp:sp>
    <dsp:sp modelId="{C4A0FE09-4ED4-4383-A771-CAA6FCBFB673}">
      <dsp:nvSpPr>
        <dsp:cNvPr id="0" name=""/>
        <dsp:cNvSpPr/>
      </dsp:nvSpPr>
      <dsp:spPr>
        <a:xfrm rot="5400000">
          <a:off x="1047867" y="3112354"/>
          <a:ext cx="394798" cy="461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288616"/>
            <a:satOff val="-40673"/>
            <a:lumOff val="1308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2288616"/>
              <a:satOff val="-40673"/>
              <a:lumOff val="1308"/>
              <a:alphaOff val="0"/>
              <a:shade val="33000"/>
              <a:alpha val="83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1047867" y="3112354"/>
        <a:ext cx="394798" cy="461839"/>
      </dsp:txXfrm>
    </dsp:sp>
    <dsp:sp modelId="{0D81CD3C-FE1F-49B8-85A2-19B0925FFAD1}">
      <dsp:nvSpPr>
        <dsp:cNvPr id="0" name=""/>
        <dsp:cNvSpPr/>
      </dsp:nvSpPr>
      <dsp:spPr>
        <a:xfrm>
          <a:off x="314138" y="3726899"/>
          <a:ext cx="1862257" cy="1117354"/>
        </a:xfrm>
        <a:prstGeom prst="roundRect">
          <a:avLst>
            <a:gd name="adj" fmla="val 10000"/>
          </a:avLst>
        </a:prstGeom>
        <a:solidFill>
          <a:schemeClr val="accent2">
            <a:hueOff val="2354006"/>
            <a:satOff val="-41835"/>
            <a:lumOff val="1345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hueOff val="2354006"/>
              <a:satOff val="-41835"/>
              <a:lumOff val="1345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Минут за пятнадцать до окончания занятия проводится </a:t>
          </a:r>
          <a:r>
            <a:rPr lang="ru-RU" sz="1100" kern="1200" dirty="0" err="1" smtClean="0"/>
            <a:t>интерактив</a:t>
          </a:r>
          <a:r>
            <a:rPr lang="ru-RU" sz="1100" kern="1200" dirty="0" smtClean="0"/>
            <a:t> с участием собаки.</a:t>
          </a:r>
          <a:endParaRPr lang="ru-RU" sz="1100" kern="1200" dirty="0"/>
        </a:p>
      </dsp:txBody>
      <dsp:txXfrm>
        <a:off x="314138" y="3726899"/>
        <a:ext cx="1862257" cy="1117354"/>
      </dsp:txXfrm>
    </dsp:sp>
    <dsp:sp modelId="{FADD640F-236A-41DA-BFCF-F1745D20295D}">
      <dsp:nvSpPr>
        <dsp:cNvPr id="0" name=""/>
        <dsp:cNvSpPr/>
      </dsp:nvSpPr>
      <dsp:spPr>
        <a:xfrm>
          <a:off x="2340274" y="4054656"/>
          <a:ext cx="394798" cy="461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2746340"/>
              <a:satOff val="-48808"/>
              <a:lumOff val="1569"/>
              <a:alphaOff val="0"/>
              <a:shade val="33000"/>
              <a:alpha val="83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340274" y="4054656"/>
        <a:ext cx="394798" cy="461839"/>
      </dsp:txXfrm>
    </dsp:sp>
    <dsp:sp modelId="{841D4CD6-61D6-49D9-93C9-9858D04A49F1}">
      <dsp:nvSpPr>
        <dsp:cNvPr id="0" name=""/>
        <dsp:cNvSpPr/>
      </dsp:nvSpPr>
      <dsp:spPr>
        <a:xfrm>
          <a:off x="2921299" y="3726899"/>
          <a:ext cx="1862257" cy="1117354"/>
        </a:xfrm>
        <a:prstGeom prst="roundRect">
          <a:avLst>
            <a:gd name="adj" fmla="val 1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hueOff val="2746340"/>
              <a:satOff val="-48808"/>
              <a:lumOff val="1569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Ближе к концу занятия определяется тема следующей встречи</a:t>
          </a:r>
          <a:endParaRPr lang="ru-RU" sz="1100" kern="1200" dirty="0"/>
        </a:p>
      </dsp:txBody>
      <dsp:txXfrm>
        <a:off x="2921299" y="3726899"/>
        <a:ext cx="1862257" cy="11173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73FE83-FD2A-42C9-9363-99BF3281A682}">
      <dsp:nvSpPr>
        <dsp:cNvPr id="0" name=""/>
        <dsp:cNvSpPr/>
      </dsp:nvSpPr>
      <dsp:spPr>
        <a:xfrm>
          <a:off x="2250" y="1460"/>
          <a:ext cx="609149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Участие в конкурсах рассказа / рисунка, посвященных дню помощи бездомным животным</a:t>
          </a:r>
          <a:endParaRPr lang="ru-RU" sz="2500" kern="1200" dirty="0"/>
        </a:p>
      </dsp:txBody>
      <dsp:txXfrm>
        <a:off x="2250" y="1460"/>
        <a:ext cx="6091499" cy="1281906"/>
      </dsp:txXfrm>
    </dsp:sp>
    <dsp:sp modelId="{84960E6F-3C97-4C93-8767-C3B631987A96}">
      <dsp:nvSpPr>
        <dsp:cNvPr id="0" name=""/>
        <dsp:cNvSpPr/>
      </dsp:nvSpPr>
      <dsp:spPr>
        <a:xfrm>
          <a:off x="2250" y="1391046"/>
          <a:ext cx="4507241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сбора помощи для бездомных животных</a:t>
          </a:r>
          <a:endParaRPr lang="ru-RU" sz="2400" kern="1200" dirty="0"/>
        </a:p>
      </dsp:txBody>
      <dsp:txXfrm>
        <a:off x="2250" y="1391046"/>
        <a:ext cx="4507241" cy="1281906"/>
      </dsp:txXfrm>
    </dsp:sp>
    <dsp:sp modelId="{A767400D-098C-4019-836E-C9DF6436CAB7}">
      <dsp:nvSpPr>
        <dsp:cNvPr id="0" name=""/>
        <dsp:cNvSpPr/>
      </dsp:nvSpPr>
      <dsp:spPr>
        <a:xfrm>
          <a:off x="2250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Экскурсия в приют для бездомных животных</a:t>
          </a:r>
          <a:endParaRPr lang="ru-RU" sz="1600" kern="1200" dirty="0"/>
        </a:p>
      </dsp:txBody>
      <dsp:txXfrm>
        <a:off x="2250" y="2780633"/>
        <a:ext cx="1461492" cy="1281906"/>
      </dsp:txXfrm>
    </dsp:sp>
    <dsp:sp modelId="{CBB0DA22-8853-4BFE-B815-DE1C1572C9E9}">
      <dsp:nvSpPr>
        <dsp:cNvPr id="0" name=""/>
        <dsp:cNvSpPr/>
      </dsp:nvSpPr>
      <dsp:spPr>
        <a:xfrm>
          <a:off x="1525125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встречи с юными кинологами</a:t>
          </a:r>
          <a:endParaRPr lang="ru-RU" sz="1800" kern="1200" dirty="0"/>
        </a:p>
      </dsp:txBody>
      <dsp:txXfrm>
        <a:off x="1525125" y="2780633"/>
        <a:ext cx="1461492" cy="1281906"/>
      </dsp:txXfrm>
    </dsp:sp>
    <dsp:sp modelId="{9A8D21D1-5C66-4260-8DF2-D5A527E43209}">
      <dsp:nvSpPr>
        <dsp:cNvPr id="0" name=""/>
        <dsp:cNvSpPr/>
      </dsp:nvSpPr>
      <dsp:spPr>
        <a:xfrm>
          <a:off x="3048000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Занятия со старшеклассниками </a:t>
          </a:r>
          <a:endParaRPr lang="ru-RU" sz="1600" kern="1200" dirty="0"/>
        </a:p>
      </dsp:txBody>
      <dsp:txXfrm>
        <a:off x="3048000" y="2780633"/>
        <a:ext cx="1461492" cy="1281906"/>
      </dsp:txXfrm>
    </dsp:sp>
    <dsp:sp modelId="{5B23F2E0-22AB-479D-B7F9-D22A455C8601}">
      <dsp:nvSpPr>
        <dsp:cNvPr id="0" name=""/>
        <dsp:cNvSpPr/>
      </dsp:nvSpPr>
      <dsp:spPr>
        <a:xfrm>
          <a:off x="4632257" y="1391046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Проведение обсуждений с родителями</a:t>
          </a:r>
          <a:endParaRPr lang="ru-RU" sz="1700" kern="1200" dirty="0"/>
        </a:p>
      </dsp:txBody>
      <dsp:txXfrm>
        <a:off x="4632257" y="1391046"/>
        <a:ext cx="1461492" cy="1281906"/>
      </dsp:txXfrm>
    </dsp:sp>
    <dsp:sp modelId="{8C01721E-9E96-4757-997D-BD2EB1710F82}">
      <dsp:nvSpPr>
        <dsp:cNvPr id="0" name=""/>
        <dsp:cNvSpPr/>
      </dsp:nvSpPr>
      <dsp:spPr>
        <a:xfrm>
          <a:off x="4632257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Занятия на тему гуманного отношения к другим животным</a:t>
          </a:r>
          <a:endParaRPr lang="ru-RU" sz="1400" kern="1200" dirty="0"/>
        </a:p>
      </dsp:txBody>
      <dsp:txXfrm>
        <a:off x="4632257" y="2780633"/>
        <a:ext cx="1461492" cy="128190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9E27B-A18D-412C-B9BC-24DC0895335E}">
      <dsp:nvSpPr>
        <dsp:cNvPr id="0" name=""/>
        <dsp:cNvSpPr/>
      </dsp:nvSpPr>
      <dsp:spPr>
        <a:xfrm rot="10800000">
          <a:off x="1512590" y="878"/>
          <a:ext cx="4884302" cy="11293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00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Светлана Шульгина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8-988-555-13-13 </a:t>
          </a:r>
          <a:r>
            <a:rPr lang="en-US" sz="1400" kern="1200" dirty="0" smtClean="0">
              <a:hlinkClick xmlns:r="http://schemas.openxmlformats.org/officeDocument/2006/relationships" r:id="rId1"/>
            </a:rPr>
            <a:t>boss@nova161.ru</a:t>
          </a: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Сторонник программы «Чистая вода», реализует программы по водоочистке</a:t>
          </a:r>
          <a:endParaRPr lang="ru-RU" sz="1400" kern="1200" dirty="0"/>
        </a:p>
      </dsp:txBody>
      <dsp:txXfrm rot="10800000">
        <a:off x="1512590" y="878"/>
        <a:ext cx="4884302" cy="1129337"/>
      </dsp:txXfrm>
    </dsp:sp>
    <dsp:sp modelId="{94F9355D-EA9F-4C99-9A5D-02C4BA139DAA}">
      <dsp:nvSpPr>
        <dsp:cNvPr id="0" name=""/>
        <dsp:cNvSpPr/>
      </dsp:nvSpPr>
      <dsp:spPr>
        <a:xfrm>
          <a:off x="947922" y="878"/>
          <a:ext cx="1129337" cy="11293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2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5ECEAE-BCA1-45F2-B97A-5D655565E48D}">
      <dsp:nvSpPr>
        <dsp:cNvPr id="0" name=""/>
        <dsp:cNvSpPr/>
      </dsp:nvSpPr>
      <dsp:spPr>
        <a:xfrm rot="10800000">
          <a:off x="1512590" y="1467331"/>
          <a:ext cx="4884302" cy="1129337"/>
        </a:xfrm>
        <a:prstGeom prst="homePlate">
          <a:avLst/>
        </a:prstGeom>
        <a:gradFill rotWithShape="0">
          <a:gsLst>
            <a:gs pos="0">
              <a:schemeClr val="accent2">
                <a:hueOff val="1373170"/>
                <a:satOff val="-24404"/>
                <a:lumOff val="785"/>
                <a:alphaOff val="0"/>
                <a:tint val="74000"/>
              </a:schemeClr>
            </a:gs>
            <a:gs pos="49000">
              <a:schemeClr val="accent2">
                <a:hueOff val="1373170"/>
                <a:satOff val="-24404"/>
                <a:lumOff val="785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1373170"/>
                <a:satOff val="-24404"/>
                <a:lumOff val="785"/>
                <a:alphaOff val="0"/>
                <a:shade val="55000"/>
                <a:satMod val="150000"/>
              </a:schemeClr>
            </a:gs>
            <a:gs pos="92000">
              <a:schemeClr val="accent2">
                <a:hueOff val="1373170"/>
                <a:satOff val="-24404"/>
                <a:lumOff val="78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1373170"/>
                <a:satOff val="-24404"/>
                <a:lumOff val="78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1373170"/>
              <a:satOff val="-24404"/>
              <a:lumOff val="785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00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Екатерина </a:t>
          </a:r>
          <a:r>
            <a:rPr lang="ru-RU" sz="1600" kern="1200" dirty="0" err="1" smtClean="0"/>
            <a:t>Кузьменко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8-951-519-75-38 </a:t>
          </a:r>
          <a:r>
            <a:rPr lang="en-US" sz="1400" kern="1200" dirty="0" smtClean="0">
              <a:hlinkClick xmlns:r="http://schemas.openxmlformats.org/officeDocument/2006/relationships" r:id="rId3"/>
            </a:rPr>
            <a:t>k.kuzmenko.84@gmail.com</a:t>
          </a: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Психолог, руководитель кадровой службы</a:t>
          </a:r>
          <a:endParaRPr lang="ru-RU" sz="1400" kern="1200" dirty="0"/>
        </a:p>
      </dsp:txBody>
      <dsp:txXfrm rot="10800000">
        <a:off x="1512590" y="1467331"/>
        <a:ext cx="4884302" cy="1129337"/>
      </dsp:txXfrm>
    </dsp:sp>
    <dsp:sp modelId="{87131C90-34FD-4D9F-869B-472458E50109}">
      <dsp:nvSpPr>
        <dsp:cNvPr id="0" name=""/>
        <dsp:cNvSpPr/>
      </dsp:nvSpPr>
      <dsp:spPr>
        <a:xfrm>
          <a:off x="947922" y="1467331"/>
          <a:ext cx="1129337" cy="11293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2">
              <a:tint val="50000"/>
              <a:hueOff val="1622064"/>
              <a:satOff val="-21606"/>
              <a:lumOff val="-811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3C2DF8-9097-4D98-A6F4-9B943D4580C3}">
      <dsp:nvSpPr>
        <dsp:cNvPr id="0" name=""/>
        <dsp:cNvSpPr/>
      </dsp:nvSpPr>
      <dsp:spPr>
        <a:xfrm rot="10800000">
          <a:off x="1512590" y="2933784"/>
          <a:ext cx="4884302" cy="1129337"/>
        </a:xfrm>
        <a:prstGeom prst="homePlate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74000"/>
              </a:schemeClr>
            </a:gs>
            <a:gs pos="49000">
              <a:schemeClr val="accent2">
                <a:hueOff val="2746340"/>
                <a:satOff val="-48808"/>
                <a:lumOff val="156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2746340"/>
                <a:satOff val="-48808"/>
                <a:lumOff val="1569"/>
                <a:alphaOff val="0"/>
                <a:shade val="55000"/>
                <a:satMod val="150000"/>
              </a:schemeClr>
            </a:gs>
            <a:gs pos="92000">
              <a:schemeClr val="accent2">
                <a:hueOff val="2746340"/>
                <a:satOff val="-48808"/>
                <a:lumOff val="156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2746340"/>
              <a:satOff val="-48808"/>
              <a:lumOff val="156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00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Анастасия </a:t>
          </a:r>
          <a:r>
            <a:rPr lang="ru-RU" sz="1600" kern="1200" dirty="0" err="1" smtClean="0"/>
            <a:t>Затонская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8-918-899-54-54 </a:t>
          </a:r>
          <a:r>
            <a:rPr lang="en-US" sz="1400" kern="1200" dirty="0" smtClean="0">
              <a:hlinkClick xmlns:r="http://schemas.openxmlformats.org/officeDocument/2006/relationships" r:id="rId5"/>
            </a:rPr>
            <a:t>Anastasiaz@inbox.ru</a:t>
          </a: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Кандидат филологических наук, опыт работы в системе дополнительного образования – 19 лет</a:t>
          </a:r>
          <a:endParaRPr lang="ru-RU" sz="1400" kern="1200" dirty="0"/>
        </a:p>
      </dsp:txBody>
      <dsp:txXfrm rot="10800000">
        <a:off x="1512590" y="2933784"/>
        <a:ext cx="4884302" cy="1129337"/>
      </dsp:txXfrm>
    </dsp:sp>
    <dsp:sp modelId="{42D2F43E-731C-4BE1-B277-E52AFA51C002}">
      <dsp:nvSpPr>
        <dsp:cNvPr id="0" name=""/>
        <dsp:cNvSpPr/>
      </dsp:nvSpPr>
      <dsp:spPr>
        <a:xfrm>
          <a:off x="947922" y="2933784"/>
          <a:ext cx="1129337" cy="112933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2">
              <a:tint val="50000"/>
              <a:hueOff val="3244128"/>
              <a:satOff val="-43212"/>
              <a:lumOff val="-1622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F1DE7-ED50-46FD-B857-CFB3880E6783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B6A14-00CD-42BC-80E1-CCADAB883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Какова наша философия? Мы верим в то, что самые важные вещи в жизни – бесплатны и бесценны. Уважение, ответственное поведение, забота об окружающей среде, умение понимать других, даже если мы с ними не согласны, и находить точки соприкосновения – это то, за что не надо платить деньгами. И это то, что может заметно улучшить жизнь каждого человека и тех, кто его окружает.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295C-718A-4213-80DE-5148D3C2EC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Сегодня магазины предлагают широчайший выбор разнообразных товаров на любой вкус. Но по странному стечению обстоятельств мы оказались в условиях товарного изобилия и ярко выраженного дефицита бесплатных, но столь необходимых всем нам ценностей: взаимоуважения, взаимопонимания, ответственного отношения к себе, людям вокруг нас и городу, в котором мы живем. Вот этот дефицит, насколько возможно, и хотела бы восполнить наша организация.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Мы&amp;Город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реализует просветительские и благотворительные проекты в области воспитания культуры, заботы об окружающей среде, ответственного отношения к животным, формирования взаимоуважения и доброжелательного отношения между людьми.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Если вы хотите, чтобы город стал лучше, люди в нем – доброжелательнее и ответственнее, а наша с вами жизнь – приятнее, присоединяйтесь! Сделаем это вместе!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295C-718A-4213-80DE-5148D3C2EC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Темы модуля 1: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Появление в семье домашнего животного – важный и ответственный шаг. Как подготовится и как правильно выбрать питомца? Дети отгадывают, какому хозяину подойдет какое животное.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Домашнее животное – это член семьи. Правила ухода за собаками и кошками: кормление, выгул, игра и общение, забота и уход.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В нашем дворе появилась бездомная кошка или собака: что делать?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Техника безопасности при общении с кошками и собаками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Как правильно заботится о здоровье домашнего любимца: почему важно прививать животное и показывать его ветеринару.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«Что такое хорошо и что такое плохо», по отношению к животным?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Интерактив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«Почему нельзя обижать животных».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Взять животное из приюта – радость и добро в квадрате.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 Вежливость – оружие королей: как вести себя на прогулке с домашним любимцем?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Темы модуля 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Интерактив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«Список добрых дел»: дети все вместе приводят примеры и перечисляют, что доброго может сделать человек для животных. А потом так же вместе называют, какой добротой людям отвечают животные.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Игра «Собаки и кошки – герои сказок и мультфильмов». Дети вместе вспоминают любимых персонажей и их характеры.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 Задание для детей: «Расскажи товарищам о своем домашнем питомце». Дети готовят рассказ о домашнем питомце: его имени, породе, любимых играх, повадках и характере.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 Семинар «Человек и животные». Участники получают темы для домашней подготовки и выступают с мини-докладами.</a:t>
            </a:r>
          </a:p>
          <a:p>
            <a:endParaRPr lang="ru-RU" dirty="0" smtClean="0"/>
          </a:p>
          <a:p>
            <a:r>
              <a:rPr lang="ru-RU" dirty="0" smtClean="0"/>
              <a:t>Темы модуля 3.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Человек и собака – это крепкая дружба длиной во много веков. Занимательный экскурс в историю.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Собака – верный помощник человека в самых сложных сферах деятельности: охранной, пожарной, спасательной, поисковой, деятельности поводыря.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 каких еще ситуациях животные помогают человеку? – приведите примеры!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Интересные и забавные факты о собаках и кошках из Книги рекордов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Гинесса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Многообразие пород собак. Веселая игра «Угадай породу».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Многообразие пород кошек. Игра «Угадай породу».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 Как приучать животное к правилам и воспитать его характер? Что такое дрессировка и как она проходит?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Содержание нескольких животных в одном пространстве: примеры, мифы и факты.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B6A14-00CD-42BC-80E1-CCADAB883B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Обращение в</a:t>
            </a:r>
            <a:r>
              <a:rPr lang="ru-RU" baseline="0" dirty="0" smtClean="0"/>
              <a:t> Управление образования с предложением о проведении Уроков добра.</a:t>
            </a:r>
          </a:p>
          <a:p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некоммерческая общественная организация «Мы и Город» обращается к Вам с предложением рассмотреть инициативу об организации и проведении в Ростове-на-Дону и Ростовской области гуманитарного просветительского проекта «Уроки добра», привлечь к его реализации образовательные учреждения нашего субъекта.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Данный проект способствовал бы формированию у детей и молодежи гуманного и ответственного отношения к животным, заложил бы фундамент для закрепления таких ценностей как милосердие, доброта и отзывчивость, любовь к живым существам.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Данный проект, на наш взгляд, внес бы вклад в формирование у подрастающего поколения ответственной жизненной и общественной позиции.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общественная организация уже имеет успешный опыт в проведении такой работы, в частности, в Ростовском детском реабилитационном центре. «Урок добра», проведенный нами для воспитанников Центра, был воспринят ими с огромным интересом и радостью, и получил высокую оценку со стороны преподавательского состава.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«Урок добра» имеет широкую возрастную направленность за счет наличия интереса к животным у детей всех возрастов. Базовый материал занятия может быть адаптирован под специфику восприятия различного возраста.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B6A14-00CD-42BC-80E1-CCADAB883B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соответствии с письмом АНО «Мы и Город» от 09.09.2016  № 402/59-52 «О проведении проекта «Уроки добра» и в целях духовно-нравственного и экологического воспитания обучающихся прошу оказать содействие в организации и проведении «Уроков добра» во внеурочное время.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Примечание: координатор проекта – Шульгина Светлана Борисовна,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м.т. 8-928-909-94-38;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уроки проводятся бесплатно.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B6A14-00CD-42BC-80E1-CCADAB883B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частности, АНО «Мы</a:t>
            </a:r>
            <a:r>
              <a:rPr lang="en-US" dirty="0" smtClean="0"/>
              <a:t>&amp;</a:t>
            </a:r>
            <a:r>
              <a:rPr lang="ru-RU" dirty="0" smtClean="0"/>
              <a:t>Город» периодически</a:t>
            </a:r>
            <a:r>
              <a:rPr lang="ru-RU" baseline="0" dirty="0" smtClean="0"/>
              <a:t> организует мероприятия на базе Донской публичной библиотеки. Так, в августе 2015 и 2016 г. участники организации проводили мероприятия, посвященные международному дню помощи бездомных животных. В 2015 году была организована выставка – конкурс рисунка по теме мероприятия, в 2016 году – экспозиция, посвященная гуманному подходу к регулированию численности животных.</a:t>
            </a:r>
          </a:p>
          <a:p>
            <a:r>
              <a:rPr lang="ru-RU" baseline="0" dirty="0" smtClean="0"/>
              <a:t>Кроме того, </a:t>
            </a:r>
            <a:r>
              <a:rPr lang="ru-RU" dirty="0" smtClean="0"/>
              <a:t>«Мы</a:t>
            </a:r>
            <a:r>
              <a:rPr lang="en-US" dirty="0" smtClean="0"/>
              <a:t>&amp;</a:t>
            </a:r>
            <a:r>
              <a:rPr lang="ru-RU" dirty="0" smtClean="0"/>
              <a:t>Город» поддерживает</a:t>
            </a:r>
            <a:r>
              <a:rPr lang="ru-RU" baseline="0" dirty="0" smtClean="0"/>
              <a:t> дружеские контакты с рядом приютов Ростова-на-Дону и другими организациями, неравнодушными к проблеме гуманного ответственного отношения к животным.</a:t>
            </a:r>
          </a:p>
          <a:p>
            <a:r>
              <a:rPr lang="ru-RU" baseline="0" dirty="0" smtClean="0"/>
              <a:t>Имеется возможность организовать встречу с </a:t>
            </a:r>
            <a:r>
              <a:rPr lang="ru-RU" dirty="0" smtClean="0"/>
              <a:t>"Юными кинологами" Дворца</a:t>
            </a:r>
            <a:r>
              <a:rPr lang="ru-RU" baseline="0" dirty="0" smtClean="0"/>
              <a:t> творчества детей и молодежи, которые могут</a:t>
            </a:r>
            <a:r>
              <a:rPr lang="ru-RU" dirty="0" smtClean="0"/>
              <a:t> показать танцевальные номера с собаками.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B6A14-00CD-42BC-80E1-CCADAB883B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B6A14-00CD-42BC-80E1-CCADAB883B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7C2FF95-FBF0-47E2-9DBF-827317200B12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EE2FFF0-7D95-4DCB-A513-EDB17687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525612" cy="2868168"/>
          </a:xfrm>
        </p:spPr>
        <p:txBody>
          <a:bodyPr/>
          <a:lstStyle/>
          <a:p>
            <a:pPr marL="720000" algn="l"/>
            <a:r>
              <a:rPr lang="ru-RU" dirty="0" smtClean="0"/>
              <a:t>УРОКИ ДОБРА</a:t>
            </a:r>
            <a:br>
              <a:rPr lang="ru-RU" dirty="0" smtClean="0"/>
            </a:br>
            <a:r>
              <a:rPr lang="ru-RU" sz="3200" dirty="0" err="1" smtClean="0"/>
              <a:t>ано</a:t>
            </a:r>
            <a:r>
              <a:rPr lang="ru-RU" sz="3200" dirty="0" smtClean="0"/>
              <a:t> «Мы</a:t>
            </a:r>
            <a:r>
              <a:rPr lang="en-US" sz="3200" dirty="0" smtClean="0"/>
              <a:t>&amp;</a:t>
            </a:r>
            <a:r>
              <a:rPr lang="ru-RU" sz="3200" dirty="0" smtClean="0"/>
              <a:t>Город»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2016 – 2018  </a:t>
            </a:r>
            <a:endParaRPr lang="ru-RU" dirty="0"/>
          </a:p>
        </p:txBody>
      </p:sp>
      <p:pic>
        <p:nvPicPr>
          <p:cNvPr id="6" name="Рисунок 5" descr="логотип-бежевый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42353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7416824" cy="49685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1. Появление в семье домашнего животного – важный и ответственный шаг. Как подготовится и как правильно выбрать питомца? Дети отгадывают, какому хозяину подойдет какое животное.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Домашнее животное – это член семьи. Правила ухода за собаками и кошками: кормление, выгул, игра и общение, забота и уход.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В нашем дворе появилась бездомная кошка или собака: что делать?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Техника безопасности при общении с кошками и собаками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Как правильно заботится о здоровье домашнего любимца: почему важно прививать животное и показывать его ветеринару.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«Что такое хорошо и что такое плохо», по отношению к животным? </a:t>
            </a:r>
            <a:r>
              <a:rPr lang="ru-RU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«Почему нельзя обижать животных».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</a:t>
            </a:r>
            <a:r>
              <a:rPr lang="ru-RU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«Список добрых дел»: дети все вместе приводят примеры и перечисляют, что доброго может сделать человек для животных. А потом так же вместе называют, какой добротой людям отвечают животные.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 Взять животное из приюта – радость и добро в квадрате.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9. Человек и собака – это крепкая дружба длиной во много веков. Занимательный экскурс в историю.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10. Собака – верный помощник человека в самых сложных сферах деятельности: охранной, пожарной, спасательной, поисковой, деятельности поводыря. 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в каких еще ситуациях животные помогают человеку? – приведите примеры!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11. Игра «Собаки и кошки – герои сказок и мультфильмов». Дети вместе вспоминают любимых персонажей и их характеры.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12. Интересные и забавные факты о собаках и кошках из Книги рекордов </a:t>
            </a:r>
            <a:r>
              <a:rPr lang="ru-RU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Гинесса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13. Многообразие пород собак. Веселая игра «Угадай породу».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14. Многообразие пород кошек. Игра «Угадай породу».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15. Как приучать животное к правилам и воспитать его характер? Что такое дрессировка и как она проходит?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16. Содержания нескольких животных в одном пространстве: примеры, мифы и факты.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17. Вежливость – оружие королей: как вести себя на прогулке с домашним любимцем?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18. Задание для детей: «Расскажи товарищам о своем домашнем питомце». Дети готовят рассказ о домашнем питомце: его имени, породе, любимых играх, повадках и характере.</a:t>
            </a:r>
          </a:p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19. Семинар «Человек и животные». Участники получают темы для домашней подготовки и выступают с мини-докладами.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проходят занятия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7704856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Дополнительные возможности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При желании школы возможно: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9716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68" y="0"/>
            <a:ext cx="1054968" cy="6336704"/>
          </a:xfrm>
          <a:scene3d>
            <a:camera prst="perspectiveFront"/>
            <a:lightRig rig="threePt" dir="t"/>
          </a:scene3d>
          <a:sp3d/>
        </p:spPr>
        <p:txBody>
          <a:bodyPr vert="wordArtVert"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Лица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7394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41" y="0"/>
            <a:ext cx="7007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«Мы&amp;Город»: контакты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-468560" y="2420888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логотип-бежевый фо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5085184"/>
            <a:ext cx="1944216" cy="14401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84482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Свяжитесь с нами, чтобы подключиться к проекту!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«Мы&amp;Город»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53966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Позвольте представиться – «Мы&amp;Город». Мы – это инициативные, серьезные люди, которые хотят чтобы в нашем Городе жизнь становилась лучше благодаря повышению общего уровня культуры, в том числе детей. Город – Ростов-на-Дону.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7776864" cy="256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«Мы&amp;Город»: </a:t>
            </a:r>
            <a:br>
              <a:rPr lang="ru-RU" sz="3600" dirty="0" smtClean="0"/>
            </a:br>
            <a:r>
              <a:rPr lang="ru-RU" sz="3600" dirty="0" smtClean="0"/>
              <a:t>ЦЕННОСТИ И ЦЕЛИ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628800"/>
          <a:ext cx="64807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«УРОКИ ДОБРА»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2435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Цель проекта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Сформировать гуманное ответственное отношение к домашним животным у детей младшего школьного возраста</a:t>
            </a: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6162685" cy="385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«УРОКИ ДОБРА»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628800"/>
            <a:ext cx="7372672" cy="3456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Основные задачи проекта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Развить у детей ответственное гуманное отношение к животным-компаньонам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Научить детей технике безопасности при общении с собаками и кошками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Предоставить дополнительную информацию о взаимодействии человека и домашних животных</a:t>
            </a: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81128"/>
            <a:ext cx="320128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«УРОКИ ДОБРА»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628800"/>
            <a:ext cx="7372672" cy="3456384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467544" y="2204864"/>
          <a:ext cx="74888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15616" y="170080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Тематически программу можно разделить на три модуля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5373216" cy="635496"/>
          </a:xfrm>
        </p:spPr>
        <p:txBody>
          <a:bodyPr/>
          <a:lstStyle/>
          <a:p>
            <a:r>
              <a:rPr lang="ru-RU" dirty="0" smtClean="0"/>
              <a:t>Первый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6372200" y="1484784"/>
            <a:ext cx="2445898" cy="371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качестве стартовой точки в реализации программы наша организация обратилась в Управление образования по Ростову-на-Дону с инициативой о проведении Уроков добра.</a:t>
            </a:r>
            <a:endParaRPr lang="ru-RU" sz="1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893" b="6893"/>
          <a:stretch>
            <a:fillRect/>
          </a:stretch>
        </p:blipFill>
        <p:spPr bwMode="auto">
          <a:xfrm>
            <a:off x="663682" y="1041002"/>
            <a:ext cx="5348478" cy="53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95775"/>
            <a:ext cx="8064896" cy="5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239000" cy="554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500">
                  <a:solidFill>
                    <a:srgbClr val="00B050"/>
                  </a:solidFill>
                </a:ln>
              </a:rPr>
              <a:t>Зеленый</a:t>
            </a:r>
            <a:r>
              <a:rPr lang="ru-RU" dirty="0" smtClean="0"/>
              <a:t> </a:t>
            </a:r>
            <a:r>
              <a:rPr lang="ru-RU" dirty="0" smtClean="0">
                <a:ln w="500">
                  <a:solidFill>
                    <a:srgbClr val="00B050"/>
                  </a:solidFill>
                </a:ln>
              </a:rPr>
              <a:t>свет </a:t>
            </a:r>
            <a:endParaRPr lang="ru-RU" dirty="0">
              <a:ln w="500">
                <a:solidFill>
                  <a:srgbClr val="00B050"/>
                </a:solidFill>
              </a:ln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91680" y="1988840"/>
            <a:ext cx="4656004" cy="470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620688"/>
            <a:ext cx="81724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700" b="1" dirty="0" smtClean="0">
                <a:solidFill>
                  <a:srgbClr val="009900"/>
                </a:solidFill>
              </a:rPr>
              <a:t>К нашей радости, Управление образования одобрило инициативу и рекомендовало проведение Уроков добра в школах города</a:t>
            </a:r>
            <a:r>
              <a:rPr lang="ru-RU" sz="1700" dirty="0" smtClean="0">
                <a:solidFill>
                  <a:srgbClr val="00B050"/>
                </a:solidFill>
              </a:rPr>
              <a:t>.</a:t>
            </a:r>
            <a:endParaRPr lang="ru-RU" sz="17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6940624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Программа рассчитана ориентировочно на 18 – 20 занятий. </a:t>
            </a:r>
          </a:p>
          <a:p>
            <a:pPr>
              <a:buNone/>
            </a:pPr>
            <a:r>
              <a:rPr lang="ru-RU" dirty="0" smtClean="0"/>
              <a:t>Некоторые занятия по желанию школы могут проводиться с привлечением собаки. Все собаки, присутствующие на занятиях:</a:t>
            </a:r>
          </a:p>
          <a:p>
            <a:pPr>
              <a:buNone/>
            </a:pPr>
            <a:r>
              <a:rPr lang="ru-RU" dirty="0" smtClean="0"/>
              <a:t>	безопасны в общении с детьми</a:t>
            </a:r>
          </a:p>
          <a:p>
            <a:pPr algn="ctr">
              <a:buNone/>
            </a:pPr>
            <a:r>
              <a:rPr lang="ru-RU" dirty="0" smtClean="0"/>
              <a:t>домашние</a:t>
            </a:r>
          </a:p>
          <a:p>
            <a:pPr algn="ctr">
              <a:buNone/>
            </a:pPr>
            <a:r>
              <a:rPr lang="ru-RU" dirty="0" smtClean="0"/>
              <a:t>владельческие </a:t>
            </a:r>
          </a:p>
          <a:p>
            <a:pPr algn="ctr">
              <a:buNone/>
            </a:pPr>
            <a:r>
              <a:rPr lang="ru-RU" dirty="0" smtClean="0"/>
              <a:t>социализированные</a:t>
            </a:r>
          </a:p>
          <a:p>
            <a:pPr algn="ctr">
              <a:buNone/>
            </a:pPr>
            <a:r>
              <a:rPr lang="ru-RU" dirty="0" smtClean="0"/>
              <a:t>привитые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1970534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923</TotalTime>
  <Words>1877</Words>
  <Application>Microsoft Office PowerPoint</Application>
  <PresentationFormat>Экран (4:3)</PresentationFormat>
  <Paragraphs>163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УРОКИ ДОБРА ано «Мы&amp;Город»</vt:lpstr>
      <vt:lpstr>«Мы&amp;Город»</vt:lpstr>
      <vt:lpstr>«Мы&amp;Город»:  ЦЕННОСТИ И ЦЕЛИ</vt:lpstr>
      <vt:lpstr>ПРОЕКТ «УРОКИ ДОБРА»</vt:lpstr>
      <vt:lpstr>ПРОЕКТ «УРОКИ ДОБРА»</vt:lpstr>
      <vt:lpstr>ПРОЕКТ «УРОКИ ДОБРА»</vt:lpstr>
      <vt:lpstr>Первый шаг</vt:lpstr>
      <vt:lpstr>Зеленый свет </vt:lpstr>
      <vt:lpstr>Программа занятий</vt:lpstr>
      <vt:lpstr>Программа занятий</vt:lpstr>
      <vt:lpstr>Как проходят занятия</vt:lpstr>
      <vt:lpstr>Дополнительные возможности</vt:lpstr>
      <vt:lpstr> Лица проекта</vt:lpstr>
      <vt:lpstr>«Мы&amp;Город»: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90</cp:revision>
  <dcterms:created xsi:type="dcterms:W3CDTF">2016-10-22T20:13:07Z</dcterms:created>
  <dcterms:modified xsi:type="dcterms:W3CDTF">2016-11-04T00:06:28Z</dcterms:modified>
</cp:coreProperties>
</file>